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0" r:id="rId1"/>
  </p:sldMasterIdLst>
  <p:notesMasterIdLst>
    <p:notesMasterId r:id="rId13"/>
  </p:notesMasterIdLst>
  <p:sldIdLst>
    <p:sldId id="270" r:id="rId2"/>
    <p:sldId id="271" r:id="rId3"/>
    <p:sldId id="263" r:id="rId4"/>
    <p:sldId id="266" r:id="rId5"/>
    <p:sldId id="265" r:id="rId6"/>
    <p:sldId id="261" r:id="rId7"/>
    <p:sldId id="262" r:id="rId8"/>
    <p:sldId id="276" r:id="rId9"/>
    <p:sldId id="273" r:id="rId10"/>
    <p:sldId id="275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FA97"/>
    <a:srgbClr val="0099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109" d="100"/>
          <a:sy n="109" d="100"/>
        </p:scale>
        <p:origin x="129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diagrams/_rels/data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Relationship Id="rId4" Type="http://schemas.openxmlformats.org/officeDocument/2006/relationships/image" Target="../media/image11.png"/></Relationships>
</file>

<file path=ppt/diagrams/_rels/data23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35BCCCF4468DB88251186A421887BF79A138089757729F6E9A38DC64112C105C17E5F5E6C58D0FEC9968BC2B18BD4DM" TargetMode="External"/><Relationship Id="rId1" Type="http://schemas.openxmlformats.org/officeDocument/2006/relationships/hyperlink" Target="consultantplus://offline/ref=35BCCCF4468DB88251186A421887BF79A138089757749A6B9F3FDF391B24495015E2FAB9D28A46E09868BC2DB144M" TargetMode="External"/></Relationships>
</file>

<file path=ppt/diagrams/_rels/drawing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diagrams/_rels/drawing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Relationship Id="rId4" Type="http://schemas.openxmlformats.org/officeDocument/2006/relationships/image" Target="../media/image11.png"/></Relationships>
</file>

<file path=ppt/diagrams/_rels/drawing23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35BCCCF4468DB88251186A421887BF79A138089757729F6E9A38DC64112C105C17E5F5E6C58D0FEC9968BC2B18BD4DM" TargetMode="External"/><Relationship Id="rId1" Type="http://schemas.openxmlformats.org/officeDocument/2006/relationships/hyperlink" Target="consultantplus://offline/ref=35BCCCF4468DB88251186A421887BF79A138089757749A6B9F3FDF391B24495015E2FAB9D28A46E09868BC2DB144M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F52D7C-3F2E-437E-AACE-D6112027C672}" type="doc">
      <dgm:prSet loTypeId="urn:microsoft.com/office/officeart/2005/8/layout/venn1" loCatId="relationship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4634047D-96B6-42FE-B617-6D0702A4018F}">
      <dgm:prSet/>
      <dgm:spPr/>
      <dgm:t>
        <a:bodyPr/>
        <a:lstStyle/>
        <a:p>
          <a:pPr rtl="0"/>
          <a:r>
            <a:rPr lang="ru-RU" dirty="0" smtClean="0"/>
            <a:t>Безналичные </a:t>
          </a:r>
          <a:br>
            <a:rPr lang="ru-RU" dirty="0" smtClean="0"/>
          </a:br>
          <a:r>
            <a:rPr lang="ru-RU" dirty="0" smtClean="0"/>
            <a:t>жилищные субсидии</a:t>
          </a:r>
          <a:endParaRPr lang="ru-RU" dirty="0"/>
        </a:p>
      </dgm:t>
    </dgm:pt>
    <dgm:pt modelId="{5FBFE91F-0869-4F17-B6E5-48DFCC0A52F4}" type="parTrans" cxnId="{3845745D-0B33-48BE-B829-E91E93DD2C59}">
      <dgm:prSet/>
      <dgm:spPr/>
      <dgm:t>
        <a:bodyPr/>
        <a:lstStyle/>
        <a:p>
          <a:endParaRPr lang="ru-RU"/>
        </a:p>
      </dgm:t>
    </dgm:pt>
    <dgm:pt modelId="{3A01829C-E787-4A1B-9B42-15243FE8D7DE}" type="sibTrans" cxnId="{3845745D-0B33-48BE-B829-E91E93DD2C59}">
      <dgm:prSet/>
      <dgm:spPr/>
      <dgm:t>
        <a:bodyPr/>
        <a:lstStyle/>
        <a:p>
          <a:endParaRPr lang="ru-RU"/>
        </a:p>
      </dgm:t>
    </dgm:pt>
    <dgm:pt modelId="{AE04F282-ADC6-4008-9475-944C7FE7153E}" type="pres">
      <dgm:prSet presAssocID="{43F52D7C-3F2E-437E-AACE-D6112027C672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AC1339D-BC99-4A8F-BFE3-D272DDEAC861}" type="pres">
      <dgm:prSet presAssocID="{4634047D-96B6-42FE-B617-6D0702A4018F}" presName="circ1TxSh" presStyleLbl="vennNode1" presStyleIdx="0" presStyleCnt="1" custScaleX="250000" custLinFactNeighborX="-82812" custLinFactNeighborY="3125"/>
      <dgm:spPr/>
      <dgm:t>
        <a:bodyPr/>
        <a:lstStyle/>
        <a:p>
          <a:endParaRPr lang="ru-RU"/>
        </a:p>
      </dgm:t>
    </dgm:pt>
  </dgm:ptLst>
  <dgm:cxnLst>
    <dgm:cxn modelId="{FED0B092-9758-4893-8470-80CA6FD957EA}" type="presOf" srcId="{43F52D7C-3F2E-437E-AACE-D6112027C672}" destId="{AE04F282-ADC6-4008-9475-944C7FE7153E}" srcOrd="0" destOrd="0" presId="urn:microsoft.com/office/officeart/2005/8/layout/venn1"/>
    <dgm:cxn modelId="{3845745D-0B33-48BE-B829-E91E93DD2C59}" srcId="{43F52D7C-3F2E-437E-AACE-D6112027C672}" destId="{4634047D-96B6-42FE-B617-6D0702A4018F}" srcOrd="0" destOrd="0" parTransId="{5FBFE91F-0869-4F17-B6E5-48DFCC0A52F4}" sibTransId="{3A01829C-E787-4A1B-9B42-15243FE8D7DE}"/>
    <dgm:cxn modelId="{4DBBB910-4231-499F-B3B1-E4AF66A713ED}" type="presOf" srcId="{4634047D-96B6-42FE-B617-6D0702A4018F}" destId="{DAC1339D-BC99-4A8F-BFE3-D272DDEAC861}" srcOrd="0" destOrd="0" presId="urn:microsoft.com/office/officeart/2005/8/layout/venn1"/>
    <dgm:cxn modelId="{B6DE5A32-891B-44BE-9511-F434681D8A82}" type="presParOf" srcId="{AE04F282-ADC6-4008-9475-944C7FE7153E}" destId="{DAC1339D-BC99-4A8F-BFE3-D272DDEAC861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5637E94-CF4E-4453-9D93-1764C53FF689}" type="doc">
      <dgm:prSet loTypeId="urn:microsoft.com/office/officeart/2005/8/layout/vList2" loCatId="list" qsTypeId="urn:microsoft.com/office/officeart/2005/8/quickstyle/3d3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76F0BA49-8DBB-4A0E-8132-199BF8013BB7}">
      <dgm:prSet/>
      <dgm:spPr/>
      <dgm:t>
        <a:bodyPr/>
        <a:lstStyle/>
        <a:p>
          <a:pPr rtl="0"/>
          <a:r>
            <a:rPr lang="ru-RU" dirty="0" smtClean="0"/>
            <a:t>По заявительному принципу</a:t>
          </a:r>
          <a:endParaRPr lang="ru-RU" dirty="0"/>
        </a:p>
      </dgm:t>
    </dgm:pt>
    <dgm:pt modelId="{0F0D25F1-E226-407D-8EBA-07F721499BF9}" type="parTrans" cxnId="{9D75407C-8BAA-4946-A551-F47525307854}">
      <dgm:prSet/>
      <dgm:spPr/>
      <dgm:t>
        <a:bodyPr/>
        <a:lstStyle/>
        <a:p>
          <a:endParaRPr lang="ru-RU"/>
        </a:p>
      </dgm:t>
    </dgm:pt>
    <dgm:pt modelId="{867768C3-AA4D-48FA-8CF3-29E039B1F0C1}" type="sibTrans" cxnId="{9D75407C-8BAA-4946-A551-F47525307854}">
      <dgm:prSet/>
      <dgm:spPr/>
      <dgm:t>
        <a:bodyPr/>
        <a:lstStyle/>
        <a:p>
          <a:endParaRPr lang="ru-RU"/>
        </a:p>
      </dgm:t>
    </dgm:pt>
    <dgm:pt modelId="{978B4F51-EBA4-4F88-9016-25894B893D49}" type="pres">
      <dgm:prSet presAssocID="{15637E94-CF4E-4453-9D93-1764C53FF68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642AF86-2A5C-4F7B-8A2C-1DDB2F125096}" type="pres">
      <dgm:prSet presAssocID="{76F0BA49-8DBB-4A0E-8132-199BF8013BB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D75407C-8BAA-4946-A551-F47525307854}" srcId="{15637E94-CF4E-4453-9D93-1764C53FF689}" destId="{76F0BA49-8DBB-4A0E-8132-199BF8013BB7}" srcOrd="0" destOrd="0" parTransId="{0F0D25F1-E226-407D-8EBA-07F721499BF9}" sibTransId="{867768C3-AA4D-48FA-8CF3-29E039B1F0C1}"/>
    <dgm:cxn modelId="{AD438EDB-BC83-45B8-82F9-8B522F6B3235}" type="presOf" srcId="{15637E94-CF4E-4453-9D93-1764C53FF689}" destId="{978B4F51-EBA4-4F88-9016-25894B893D49}" srcOrd="0" destOrd="0" presId="urn:microsoft.com/office/officeart/2005/8/layout/vList2"/>
    <dgm:cxn modelId="{5B0C39A3-CCD7-4CE4-BF31-F1A532CE78D9}" type="presOf" srcId="{76F0BA49-8DBB-4A0E-8132-199BF8013BB7}" destId="{C642AF86-2A5C-4F7B-8A2C-1DDB2F125096}" srcOrd="0" destOrd="0" presId="urn:microsoft.com/office/officeart/2005/8/layout/vList2"/>
    <dgm:cxn modelId="{ABDBD615-851B-4803-8D9F-756F6B1473F4}" type="presParOf" srcId="{978B4F51-EBA4-4F88-9016-25894B893D49}" destId="{C642AF86-2A5C-4F7B-8A2C-1DDB2F12509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E3D8CE5-8BE8-4EC6-803D-BBEE67B3C2F8}" type="doc">
      <dgm:prSet loTypeId="urn:microsoft.com/office/officeart/2005/8/layout/vList4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700F8AD-5138-46BD-B3DD-8DA47D4694E7}">
      <dgm:prSet/>
      <dgm:spPr/>
      <dgm:t>
        <a:bodyPr/>
        <a:lstStyle/>
        <a:p>
          <a:pPr rtl="0"/>
          <a:r>
            <a:rPr lang="ru-RU" dirty="0" smtClean="0"/>
            <a:t>Техническое обслуживание жилого дома и лифта</a:t>
          </a:r>
          <a:endParaRPr lang="ru-RU" dirty="0"/>
        </a:p>
      </dgm:t>
    </dgm:pt>
    <dgm:pt modelId="{4C9030E2-26A2-4A55-9079-E6D0CD477573}" type="parTrans" cxnId="{855C2825-9E9A-443A-BB7B-B6FF697180E0}">
      <dgm:prSet/>
      <dgm:spPr/>
      <dgm:t>
        <a:bodyPr/>
        <a:lstStyle/>
        <a:p>
          <a:endParaRPr lang="ru-RU"/>
        </a:p>
      </dgm:t>
    </dgm:pt>
    <dgm:pt modelId="{D11A97E3-78C5-436A-947D-E7D9E3317837}" type="sibTrans" cxnId="{855C2825-9E9A-443A-BB7B-B6FF697180E0}">
      <dgm:prSet/>
      <dgm:spPr/>
      <dgm:t>
        <a:bodyPr/>
        <a:lstStyle/>
        <a:p>
          <a:endParaRPr lang="ru-RU"/>
        </a:p>
      </dgm:t>
    </dgm:pt>
    <dgm:pt modelId="{64C15CB8-ADAB-4AEB-9524-CCD94ACC92B0}">
      <dgm:prSet/>
      <dgm:spPr/>
      <dgm:t>
        <a:bodyPr/>
        <a:lstStyle/>
        <a:p>
          <a:pPr rtl="0"/>
          <a:r>
            <a:rPr lang="ru-RU" dirty="0" smtClean="0"/>
            <a:t>Капитальный ремонт</a:t>
          </a:r>
          <a:endParaRPr lang="ru-RU" dirty="0"/>
        </a:p>
      </dgm:t>
    </dgm:pt>
    <dgm:pt modelId="{74C9327F-5059-495E-AE92-A808AE65F8C0}" type="parTrans" cxnId="{C19F2152-7F99-4496-BFD2-72D78449DD8B}">
      <dgm:prSet/>
      <dgm:spPr/>
      <dgm:t>
        <a:bodyPr/>
        <a:lstStyle/>
        <a:p>
          <a:endParaRPr lang="ru-RU"/>
        </a:p>
      </dgm:t>
    </dgm:pt>
    <dgm:pt modelId="{26E6F5DA-6159-4FB1-A69A-CC3790C007B7}" type="sibTrans" cxnId="{C19F2152-7F99-4496-BFD2-72D78449DD8B}">
      <dgm:prSet/>
      <dgm:spPr/>
      <dgm:t>
        <a:bodyPr/>
        <a:lstStyle/>
        <a:p>
          <a:endParaRPr lang="ru-RU"/>
        </a:p>
      </dgm:t>
    </dgm:pt>
    <dgm:pt modelId="{BFD2B334-4C47-4D9A-9514-FA1151E824CA}">
      <dgm:prSet/>
      <dgm:spPr/>
      <dgm:t>
        <a:bodyPr/>
        <a:lstStyle/>
        <a:p>
          <a:pPr rtl="0"/>
          <a:r>
            <a:rPr lang="ru-RU" dirty="0" smtClean="0"/>
            <a:t>Санитарное содержание мест общего пользование</a:t>
          </a:r>
          <a:endParaRPr lang="ru-RU" dirty="0"/>
        </a:p>
      </dgm:t>
    </dgm:pt>
    <dgm:pt modelId="{69563519-6810-4F8B-AF6D-3D43051D5AD4}" type="parTrans" cxnId="{3700730F-BFC0-4F51-988C-35D73D24B8B0}">
      <dgm:prSet/>
      <dgm:spPr/>
      <dgm:t>
        <a:bodyPr/>
        <a:lstStyle/>
        <a:p>
          <a:endParaRPr lang="ru-RU"/>
        </a:p>
      </dgm:t>
    </dgm:pt>
    <dgm:pt modelId="{87C0777F-8615-4E9F-9F99-5E9E4446C94A}" type="sibTrans" cxnId="{3700730F-BFC0-4F51-988C-35D73D24B8B0}">
      <dgm:prSet/>
      <dgm:spPr/>
      <dgm:t>
        <a:bodyPr/>
        <a:lstStyle/>
        <a:p>
          <a:endParaRPr lang="ru-RU"/>
        </a:p>
      </dgm:t>
    </dgm:pt>
    <dgm:pt modelId="{2A01029E-AEAA-4245-9DDF-DC68AC771BED}">
      <dgm:prSet/>
      <dgm:spPr/>
      <dgm:t>
        <a:bodyPr/>
        <a:lstStyle/>
        <a:p>
          <a:pPr rtl="0"/>
          <a:r>
            <a:rPr lang="ru-RU" dirty="0" smtClean="0"/>
            <a:t>Горячее и холодное водоснабжение, водоотведение</a:t>
          </a:r>
          <a:endParaRPr lang="ru-RU" dirty="0"/>
        </a:p>
      </dgm:t>
    </dgm:pt>
    <dgm:pt modelId="{F3CE558B-3BEC-4A76-A9AB-929E246C35E0}" type="parTrans" cxnId="{16E8B7F2-E75B-47E4-9A5F-80660BE527E5}">
      <dgm:prSet/>
      <dgm:spPr/>
      <dgm:t>
        <a:bodyPr/>
        <a:lstStyle/>
        <a:p>
          <a:endParaRPr lang="ru-RU"/>
        </a:p>
      </dgm:t>
    </dgm:pt>
    <dgm:pt modelId="{EE53C350-AD17-4BD6-B9FE-7F1217207ABF}" type="sibTrans" cxnId="{16E8B7F2-E75B-47E4-9A5F-80660BE527E5}">
      <dgm:prSet/>
      <dgm:spPr/>
      <dgm:t>
        <a:bodyPr/>
        <a:lstStyle/>
        <a:p>
          <a:endParaRPr lang="ru-RU"/>
        </a:p>
      </dgm:t>
    </dgm:pt>
    <dgm:pt modelId="{089676E5-0E2F-48EF-A243-9D7610CCFF96}">
      <dgm:prSet/>
      <dgm:spPr/>
      <dgm:t>
        <a:bodyPr/>
        <a:lstStyle/>
        <a:p>
          <a:pPr rtl="0"/>
          <a:r>
            <a:rPr lang="ru-RU" dirty="0" smtClean="0"/>
            <a:t>Обращение с твердыми коммунальными отходами</a:t>
          </a:r>
          <a:endParaRPr lang="ru-RU" dirty="0"/>
        </a:p>
      </dgm:t>
    </dgm:pt>
    <dgm:pt modelId="{DB66432B-97EC-4DBF-B0C6-DE5B3CE45365}" type="parTrans" cxnId="{F4C1F32D-B022-46FB-BCCF-8305E6BFE5F9}">
      <dgm:prSet/>
      <dgm:spPr/>
      <dgm:t>
        <a:bodyPr/>
        <a:lstStyle/>
        <a:p>
          <a:endParaRPr lang="ru-RU"/>
        </a:p>
      </dgm:t>
    </dgm:pt>
    <dgm:pt modelId="{163F5E3E-948A-44D2-B98C-D4EB3D7920DC}" type="sibTrans" cxnId="{F4C1F32D-B022-46FB-BCCF-8305E6BFE5F9}">
      <dgm:prSet/>
      <dgm:spPr/>
      <dgm:t>
        <a:bodyPr/>
        <a:lstStyle/>
        <a:p>
          <a:endParaRPr lang="ru-RU"/>
        </a:p>
      </dgm:t>
    </dgm:pt>
    <dgm:pt modelId="{4A8B169E-DDA2-43A1-B6B0-9972E0911EEF}" type="pres">
      <dgm:prSet presAssocID="{CE3D8CE5-8BE8-4EC6-803D-BBEE67B3C2F8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B6D32C6-21EF-444A-A647-D5DB4F06851D}" type="pres">
      <dgm:prSet presAssocID="{9700F8AD-5138-46BD-B3DD-8DA47D4694E7}" presName="comp" presStyleCnt="0"/>
      <dgm:spPr/>
    </dgm:pt>
    <dgm:pt modelId="{73DD5CFB-DBB3-4732-A916-212E7D59A3A3}" type="pres">
      <dgm:prSet presAssocID="{9700F8AD-5138-46BD-B3DD-8DA47D4694E7}" presName="box" presStyleLbl="node1" presStyleIdx="0" presStyleCnt="5"/>
      <dgm:spPr/>
      <dgm:t>
        <a:bodyPr/>
        <a:lstStyle/>
        <a:p>
          <a:endParaRPr lang="ru-RU"/>
        </a:p>
      </dgm:t>
    </dgm:pt>
    <dgm:pt modelId="{D712C1D1-8F9F-47AD-B9B8-17212AA68384}" type="pres">
      <dgm:prSet presAssocID="{9700F8AD-5138-46BD-B3DD-8DA47D4694E7}" presName="img" presStyleLbl="fgImgPlace1" presStyleIdx="0" presStyleCnt="5" custLinFactNeighborX="-2305" custLinFactNeighborY="-2108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3D2003B5-4C16-4ADA-9C54-27AE995E3B53}" type="pres">
      <dgm:prSet presAssocID="{9700F8AD-5138-46BD-B3DD-8DA47D4694E7}" presName="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D92EE2-2820-46B3-BF3E-344C233A5331}" type="pres">
      <dgm:prSet presAssocID="{D11A97E3-78C5-436A-947D-E7D9E3317837}" presName="spacer" presStyleCnt="0"/>
      <dgm:spPr/>
    </dgm:pt>
    <dgm:pt modelId="{01D01944-F9AD-4986-8B90-A14CAA3FE788}" type="pres">
      <dgm:prSet presAssocID="{64C15CB8-ADAB-4AEB-9524-CCD94ACC92B0}" presName="comp" presStyleCnt="0"/>
      <dgm:spPr/>
    </dgm:pt>
    <dgm:pt modelId="{0E23A9F5-85B9-43CC-AC3D-867A9A257690}" type="pres">
      <dgm:prSet presAssocID="{64C15CB8-ADAB-4AEB-9524-CCD94ACC92B0}" presName="box" presStyleLbl="node1" presStyleIdx="1" presStyleCnt="5"/>
      <dgm:spPr/>
      <dgm:t>
        <a:bodyPr/>
        <a:lstStyle/>
        <a:p>
          <a:endParaRPr lang="ru-RU"/>
        </a:p>
      </dgm:t>
    </dgm:pt>
    <dgm:pt modelId="{D6ADB9BE-8F67-4B14-B659-4508377F8E40}" type="pres">
      <dgm:prSet presAssocID="{64C15CB8-ADAB-4AEB-9524-CCD94ACC92B0}" presName="img" presStyleLbl="fgImgPlace1" presStyleIdx="1" presStyleCnt="5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D89397B9-6650-4B6D-BAC7-2B87210E8FA1}" type="pres">
      <dgm:prSet presAssocID="{64C15CB8-ADAB-4AEB-9524-CCD94ACC92B0}" presName="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1E6061-3782-49D0-B0D0-D17B369F7741}" type="pres">
      <dgm:prSet presAssocID="{26E6F5DA-6159-4FB1-A69A-CC3790C007B7}" presName="spacer" presStyleCnt="0"/>
      <dgm:spPr/>
    </dgm:pt>
    <dgm:pt modelId="{D8357421-942F-4A41-8F63-D64898940418}" type="pres">
      <dgm:prSet presAssocID="{BFD2B334-4C47-4D9A-9514-FA1151E824CA}" presName="comp" presStyleCnt="0"/>
      <dgm:spPr/>
    </dgm:pt>
    <dgm:pt modelId="{94E327B0-CB6C-4197-8BE4-8E3CA75859C3}" type="pres">
      <dgm:prSet presAssocID="{BFD2B334-4C47-4D9A-9514-FA1151E824CA}" presName="box" presStyleLbl="node1" presStyleIdx="2" presStyleCnt="5"/>
      <dgm:spPr/>
      <dgm:t>
        <a:bodyPr/>
        <a:lstStyle/>
        <a:p>
          <a:endParaRPr lang="ru-RU"/>
        </a:p>
      </dgm:t>
    </dgm:pt>
    <dgm:pt modelId="{D2A7ACDE-3D4F-43AE-B13E-AFD80022D987}" type="pres">
      <dgm:prSet presAssocID="{BFD2B334-4C47-4D9A-9514-FA1151E824CA}" presName="img" presStyleLbl="fgImgPlace1" presStyleIdx="2" presStyleCnt="5" custScaleX="104545" custScaleY="120784" custLinFactNeighborX="-2305" custLinFactNeighborY="13860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430D0A10-CDFC-45AC-95A2-4F5D0DA29F0A}" type="pres">
      <dgm:prSet presAssocID="{BFD2B334-4C47-4D9A-9514-FA1151E824CA}" presName="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FB2809-A9D0-4190-B018-46B360459C6C}" type="pres">
      <dgm:prSet presAssocID="{87C0777F-8615-4E9F-9F99-5E9E4446C94A}" presName="spacer" presStyleCnt="0"/>
      <dgm:spPr/>
    </dgm:pt>
    <dgm:pt modelId="{496E6B00-6C56-4D60-815A-CDC3A09F8540}" type="pres">
      <dgm:prSet presAssocID="{2A01029E-AEAA-4245-9DDF-DC68AC771BED}" presName="comp" presStyleCnt="0"/>
      <dgm:spPr/>
    </dgm:pt>
    <dgm:pt modelId="{CE438BA4-F8F3-4E29-B2B7-2737A075F8CB}" type="pres">
      <dgm:prSet presAssocID="{2A01029E-AEAA-4245-9DDF-DC68AC771BED}" presName="box" presStyleLbl="node1" presStyleIdx="3" presStyleCnt="5"/>
      <dgm:spPr/>
      <dgm:t>
        <a:bodyPr/>
        <a:lstStyle/>
        <a:p>
          <a:endParaRPr lang="ru-RU"/>
        </a:p>
      </dgm:t>
    </dgm:pt>
    <dgm:pt modelId="{58D29394-FF7F-43AC-89D8-5282602B8EB1}" type="pres">
      <dgm:prSet presAssocID="{2A01029E-AEAA-4245-9DDF-DC68AC771BED}" presName="img" presStyleLbl="fgImgPlace1" presStyleIdx="3" presStyleCnt="5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83876C8B-10A8-4E0E-BDCC-F8BC03923A9F}" type="pres">
      <dgm:prSet presAssocID="{2A01029E-AEAA-4245-9DDF-DC68AC771BED}" presName="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35CA67-761E-42A4-903C-815A3F9D62E7}" type="pres">
      <dgm:prSet presAssocID="{EE53C350-AD17-4BD6-B9FE-7F1217207ABF}" presName="spacer" presStyleCnt="0"/>
      <dgm:spPr/>
    </dgm:pt>
    <dgm:pt modelId="{AE2D7D12-4F47-45DF-A896-73A4DF6971D5}" type="pres">
      <dgm:prSet presAssocID="{089676E5-0E2F-48EF-A243-9D7610CCFF96}" presName="comp" presStyleCnt="0"/>
      <dgm:spPr/>
    </dgm:pt>
    <dgm:pt modelId="{F0EF9BF3-DF81-41D6-81A1-E2DE1587FBB3}" type="pres">
      <dgm:prSet presAssocID="{089676E5-0E2F-48EF-A243-9D7610CCFF96}" presName="box" presStyleLbl="node1" presStyleIdx="4" presStyleCnt="5"/>
      <dgm:spPr/>
      <dgm:t>
        <a:bodyPr/>
        <a:lstStyle/>
        <a:p>
          <a:endParaRPr lang="ru-RU"/>
        </a:p>
      </dgm:t>
    </dgm:pt>
    <dgm:pt modelId="{7F828E67-0A37-4086-A0A3-FC2E10B28391}" type="pres">
      <dgm:prSet presAssocID="{089676E5-0E2F-48EF-A243-9D7610CCFF96}" presName="img" presStyleLbl="fgImgPlace1" presStyleIdx="4" presStyleCnt="5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</dgm:pt>
    <dgm:pt modelId="{05A42C42-6D4C-41A5-BE47-B8380E5A647E}" type="pres">
      <dgm:prSet presAssocID="{089676E5-0E2F-48EF-A243-9D7610CCFF96}" presName="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9CC1EF5-232C-4A2A-B413-70EBADC79A45}" type="presOf" srcId="{BFD2B334-4C47-4D9A-9514-FA1151E824CA}" destId="{94E327B0-CB6C-4197-8BE4-8E3CA75859C3}" srcOrd="0" destOrd="0" presId="urn:microsoft.com/office/officeart/2005/8/layout/vList4"/>
    <dgm:cxn modelId="{3700730F-BFC0-4F51-988C-35D73D24B8B0}" srcId="{CE3D8CE5-8BE8-4EC6-803D-BBEE67B3C2F8}" destId="{BFD2B334-4C47-4D9A-9514-FA1151E824CA}" srcOrd="2" destOrd="0" parTransId="{69563519-6810-4F8B-AF6D-3D43051D5AD4}" sibTransId="{87C0777F-8615-4E9F-9F99-5E9E4446C94A}"/>
    <dgm:cxn modelId="{EA7DE0C6-A2FA-411B-9B32-BCA6021A58AA}" type="presOf" srcId="{089676E5-0E2F-48EF-A243-9D7610CCFF96}" destId="{F0EF9BF3-DF81-41D6-81A1-E2DE1587FBB3}" srcOrd="0" destOrd="0" presId="urn:microsoft.com/office/officeart/2005/8/layout/vList4"/>
    <dgm:cxn modelId="{651371FF-9960-4267-AFAA-6BC40C8B853D}" type="presOf" srcId="{089676E5-0E2F-48EF-A243-9D7610CCFF96}" destId="{05A42C42-6D4C-41A5-BE47-B8380E5A647E}" srcOrd="1" destOrd="0" presId="urn:microsoft.com/office/officeart/2005/8/layout/vList4"/>
    <dgm:cxn modelId="{16E8B7F2-E75B-47E4-9A5F-80660BE527E5}" srcId="{CE3D8CE5-8BE8-4EC6-803D-BBEE67B3C2F8}" destId="{2A01029E-AEAA-4245-9DDF-DC68AC771BED}" srcOrd="3" destOrd="0" parTransId="{F3CE558B-3BEC-4A76-A9AB-929E246C35E0}" sibTransId="{EE53C350-AD17-4BD6-B9FE-7F1217207ABF}"/>
    <dgm:cxn modelId="{C19F2152-7F99-4496-BFD2-72D78449DD8B}" srcId="{CE3D8CE5-8BE8-4EC6-803D-BBEE67B3C2F8}" destId="{64C15CB8-ADAB-4AEB-9524-CCD94ACC92B0}" srcOrd="1" destOrd="0" parTransId="{74C9327F-5059-495E-AE92-A808AE65F8C0}" sibTransId="{26E6F5DA-6159-4FB1-A69A-CC3790C007B7}"/>
    <dgm:cxn modelId="{02E4D35B-6FCD-4FAE-8335-37E9A5BEFDA8}" type="presOf" srcId="{2A01029E-AEAA-4245-9DDF-DC68AC771BED}" destId="{83876C8B-10A8-4E0E-BDCC-F8BC03923A9F}" srcOrd="1" destOrd="0" presId="urn:microsoft.com/office/officeart/2005/8/layout/vList4"/>
    <dgm:cxn modelId="{D0CD7C8D-B3C4-42F8-94A4-E101531BB095}" type="presOf" srcId="{CE3D8CE5-8BE8-4EC6-803D-BBEE67B3C2F8}" destId="{4A8B169E-DDA2-43A1-B6B0-9972E0911EEF}" srcOrd="0" destOrd="0" presId="urn:microsoft.com/office/officeart/2005/8/layout/vList4"/>
    <dgm:cxn modelId="{ECE55A69-B4CD-4543-84F1-D7DD8D3496DD}" type="presOf" srcId="{9700F8AD-5138-46BD-B3DD-8DA47D4694E7}" destId="{73DD5CFB-DBB3-4732-A916-212E7D59A3A3}" srcOrd="0" destOrd="0" presId="urn:microsoft.com/office/officeart/2005/8/layout/vList4"/>
    <dgm:cxn modelId="{305DFF45-25FD-4BC0-ACFD-5964761144C8}" type="presOf" srcId="{2A01029E-AEAA-4245-9DDF-DC68AC771BED}" destId="{CE438BA4-F8F3-4E29-B2B7-2737A075F8CB}" srcOrd="0" destOrd="0" presId="urn:microsoft.com/office/officeart/2005/8/layout/vList4"/>
    <dgm:cxn modelId="{F4C1F32D-B022-46FB-BCCF-8305E6BFE5F9}" srcId="{CE3D8CE5-8BE8-4EC6-803D-BBEE67B3C2F8}" destId="{089676E5-0E2F-48EF-A243-9D7610CCFF96}" srcOrd="4" destOrd="0" parTransId="{DB66432B-97EC-4DBF-B0C6-DE5B3CE45365}" sibTransId="{163F5E3E-948A-44D2-B98C-D4EB3D7920DC}"/>
    <dgm:cxn modelId="{A1B99C24-D986-4CFD-88DB-9F9AA23BEE90}" type="presOf" srcId="{BFD2B334-4C47-4D9A-9514-FA1151E824CA}" destId="{430D0A10-CDFC-45AC-95A2-4F5D0DA29F0A}" srcOrd="1" destOrd="0" presId="urn:microsoft.com/office/officeart/2005/8/layout/vList4"/>
    <dgm:cxn modelId="{5F4AE25D-BCDA-4E7E-B184-F4A4FDB22AB3}" type="presOf" srcId="{64C15CB8-ADAB-4AEB-9524-CCD94ACC92B0}" destId="{D89397B9-6650-4B6D-BAC7-2B87210E8FA1}" srcOrd="1" destOrd="0" presId="urn:microsoft.com/office/officeart/2005/8/layout/vList4"/>
    <dgm:cxn modelId="{B3A7E922-5C27-4DD1-8AC5-F97FC0E4CE85}" type="presOf" srcId="{64C15CB8-ADAB-4AEB-9524-CCD94ACC92B0}" destId="{0E23A9F5-85B9-43CC-AC3D-867A9A257690}" srcOrd="0" destOrd="0" presId="urn:microsoft.com/office/officeart/2005/8/layout/vList4"/>
    <dgm:cxn modelId="{855C2825-9E9A-443A-BB7B-B6FF697180E0}" srcId="{CE3D8CE5-8BE8-4EC6-803D-BBEE67B3C2F8}" destId="{9700F8AD-5138-46BD-B3DD-8DA47D4694E7}" srcOrd="0" destOrd="0" parTransId="{4C9030E2-26A2-4A55-9079-E6D0CD477573}" sibTransId="{D11A97E3-78C5-436A-947D-E7D9E3317837}"/>
    <dgm:cxn modelId="{A870E006-16A5-4BE9-83F7-EC6F8E9F3880}" type="presOf" srcId="{9700F8AD-5138-46BD-B3DD-8DA47D4694E7}" destId="{3D2003B5-4C16-4ADA-9C54-27AE995E3B53}" srcOrd="1" destOrd="0" presId="urn:microsoft.com/office/officeart/2005/8/layout/vList4"/>
    <dgm:cxn modelId="{91CD04ED-4239-46B9-8420-2E0A918A2E70}" type="presParOf" srcId="{4A8B169E-DDA2-43A1-B6B0-9972E0911EEF}" destId="{8B6D32C6-21EF-444A-A647-D5DB4F06851D}" srcOrd="0" destOrd="0" presId="urn:microsoft.com/office/officeart/2005/8/layout/vList4"/>
    <dgm:cxn modelId="{6B02C5E1-C260-4BB3-BF91-F115E1319E9F}" type="presParOf" srcId="{8B6D32C6-21EF-444A-A647-D5DB4F06851D}" destId="{73DD5CFB-DBB3-4732-A916-212E7D59A3A3}" srcOrd="0" destOrd="0" presId="urn:microsoft.com/office/officeart/2005/8/layout/vList4"/>
    <dgm:cxn modelId="{5B346549-AB43-4F37-BC0E-3263CA4FCE5E}" type="presParOf" srcId="{8B6D32C6-21EF-444A-A647-D5DB4F06851D}" destId="{D712C1D1-8F9F-47AD-B9B8-17212AA68384}" srcOrd="1" destOrd="0" presId="urn:microsoft.com/office/officeart/2005/8/layout/vList4"/>
    <dgm:cxn modelId="{47582F2D-0D41-4542-BED5-8E64089294ED}" type="presParOf" srcId="{8B6D32C6-21EF-444A-A647-D5DB4F06851D}" destId="{3D2003B5-4C16-4ADA-9C54-27AE995E3B53}" srcOrd="2" destOrd="0" presId="urn:microsoft.com/office/officeart/2005/8/layout/vList4"/>
    <dgm:cxn modelId="{7D3A61C0-AF8F-44E2-998B-C1938CD651D2}" type="presParOf" srcId="{4A8B169E-DDA2-43A1-B6B0-9972E0911EEF}" destId="{87D92EE2-2820-46B3-BF3E-344C233A5331}" srcOrd="1" destOrd="0" presId="urn:microsoft.com/office/officeart/2005/8/layout/vList4"/>
    <dgm:cxn modelId="{4CEC2DFA-B90A-475C-B697-ED9298BD26EE}" type="presParOf" srcId="{4A8B169E-DDA2-43A1-B6B0-9972E0911EEF}" destId="{01D01944-F9AD-4986-8B90-A14CAA3FE788}" srcOrd="2" destOrd="0" presId="urn:microsoft.com/office/officeart/2005/8/layout/vList4"/>
    <dgm:cxn modelId="{835A3229-EFC7-438F-94EA-9069F9117593}" type="presParOf" srcId="{01D01944-F9AD-4986-8B90-A14CAA3FE788}" destId="{0E23A9F5-85B9-43CC-AC3D-867A9A257690}" srcOrd="0" destOrd="0" presId="urn:microsoft.com/office/officeart/2005/8/layout/vList4"/>
    <dgm:cxn modelId="{FBC7C53B-A551-4497-AA4E-02097637987A}" type="presParOf" srcId="{01D01944-F9AD-4986-8B90-A14CAA3FE788}" destId="{D6ADB9BE-8F67-4B14-B659-4508377F8E40}" srcOrd="1" destOrd="0" presId="urn:microsoft.com/office/officeart/2005/8/layout/vList4"/>
    <dgm:cxn modelId="{9F83C106-A7B1-48CA-8E0E-B45486869488}" type="presParOf" srcId="{01D01944-F9AD-4986-8B90-A14CAA3FE788}" destId="{D89397B9-6650-4B6D-BAC7-2B87210E8FA1}" srcOrd="2" destOrd="0" presId="urn:microsoft.com/office/officeart/2005/8/layout/vList4"/>
    <dgm:cxn modelId="{4210C86A-D17F-407F-A825-F3421FBF3A54}" type="presParOf" srcId="{4A8B169E-DDA2-43A1-B6B0-9972E0911EEF}" destId="{CE1E6061-3782-49D0-B0D0-D17B369F7741}" srcOrd="3" destOrd="0" presId="urn:microsoft.com/office/officeart/2005/8/layout/vList4"/>
    <dgm:cxn modelId="{9FBF99B4-EFF8-49D0-BB97-4BBEBA9568C1}" type="presParOf" srcId="{4A8B169E-DDA2-43A1-B6B0-9972E0911EEF}" destId="{D8357421-942F-4A41-8F63-D64898940418}" srcOrd="4" destOrd="0" presId="urn:microsoft.com/office/officeart/2005/8/layout/vList4"/>
    <dgm:cxn modelId="{3BCB6034-60FE-4972-AD21-73DD41F04DBC}" type="presParOf" srcId="{D8357421-942F-4A41-8F63-D64898940418}" destId="{94E327B0-CB6C-4197-8BE4-8E3CA75859C3}" srcOrd="0" destOrd="0" presId="urn:microsoft.com/office/officeart/2005/8/layout/vList4"/>
    <dgm:cxn modelId="{7FC26FD1-D3F5-4F3F-B143-E9DB5A1D1294}" type="presParOf" srcId="{D8357421-942F-4A41-8F63-D64898940418}" destId="{D2A7ACDE-3D4F-43AE-B13E-AFD80022D987}" srcOrd="1" destOrd="0" presId="urn:microsoft.com/office/officeart/2005/8/layout/vList4"/>
    <dgm:cxn modelId="{1FEDE67E-C43A-410F-97F3-4B433A256CAF}" type="presParOf" srcId="{D8357421-942F-4A41-8F63-D64898940418}" destId="{430D0A10-CDFC-45AC-95A2-4F5D0DA29F0A}" srcOrd="2" destOrd="0" presId="urn:microsoft.com/office/officeart/2005/8/layout/vList4"/>
    <dgm:cxn modelId="{5DDED66A-0674-492A-B177-457406258BC2}" type="presParOf" srcId="{4A8B169E-DDA2-43A1-B6B0-9972E0911EEF}" destId="{F3FB2809-A9D0-4190-B018-46B360459C6C}" srcOrd="5" destOrd="0" presId="urn:microsoft.com/office/officeart/2005/8/layout/vList4"/>
    <dgm:cxn modelId="{5AA168DE-8EB1-424E-85F8-AEE3D1BC3D61}" type="presParOf" srcId="{4A8B169E-DDA2-43A1-B6B0-9972E0911EEF}" destId="{496E6B00-6C56-4D60-815A-CDC3A09F8540}" srcOrd="6" destOrd="0" presId="urn:microsoft.com/office/officeart/2005/8/layout/vList4"/>
    <dgm:cxn modelId="{CCACC2DC-DCC4-4E18-9F96-E53C0AA71351}" type="presParOf" srcId="{496E6B00-6C56-4D60-815A-CDC3A09F8540}" destId="{CE438BA4-F8F3-4E29-B2B7-2737A075F8CB}" srcOrd="0" destOrd="0" presId="urn:microsoft.com/office/officeart/2005/8/layout/vList4"/>
    <dgm:cxn modelId="{18FBFE45-EC57-42C4-B02E-67CEE4689D56}" type="presParOf" srcId="{496E6B00-6C56-4D60-815A-CDC3A09F8540}" destId="{58D29394-FF7F-43AC-89D8-5282602B8EB1}" srcOrd="1" destOrd="0" presId="urn:microsoft.com/office/officeart/2005/8/layout/vList4"/>
    <dgm:cxn modelId="{FFEA3EDA-9DA4-49C2-97D7-54A4A2AFED4B}" type="presParOf" srcId="{496E6B00-6C56-4D60-815A-CDC3A09F8540}" destId="{83876C8B-10A8-4E0E-BDCC-F8BC03923A9F}" srcOrd="2" destOrd="0" presId="urn:microsoft.com/office/officeart/2005/8/layout/vList4"/>
    <dgm:cxn modelId="{09A8DD14-8118-40DA-AB06-D5402F7F77C2}" type="presParOf" srcId="{4A8B169E-DDA2-43A1-B6B0-9972E0911EEF}" destId="{9835CA67-761E-42A4-903C-815A3F9D62E7}" srcOrd="7" destOrd="0" presId="urn:microsoft.com/office/officeart/2005/8/layout/vList4"/>
    <dgm:cxn modelId="{054EA4A7-2120-4250-B840-45102BE45FD8}" type="presParOf" srcId="{4A8B169E-DDA2-43A1-B6B0-9972E0911EEF}" destId="{AE2D7D12-4F47-45DF-A896-73A4DF6971D5}" srcOrd="8" destOrd="0" presId="urn:microsoft.com/office/officeart/2005/8/layout/vList4"/>
    <dgm:cxn modelId="{AF364BD5-47E0-414A-A2A5-431B3F998307}" type="presParOf" srcId="{AE2D7D12-4F47-45DF-A896-73A4DF6971D5}" destId="{F0EF9BF3-DF81-41D6-81A1-E2DE1587FBB3}" srcOrd="0" destOrd="0" presId="urn:microsoft.com/office/officeart/2005/8/layout/vList4"/>
    <dgm:cxn modelId="{FEBF7D66-76B0-4570-83B3-F6FD4B5FD427}" type="presParOf" srcId="{AE2D7D12-4F47-45DF-A896-73A4DF6971D5}" destId="{7F828E67-0A37-4086-A0A3-FC2E10B28391}" srcOrd="1" destOrd="0" presId="urn:microsoft.com/office/officeart/2005/8/layout/vList4"/>
    <dgm:cxn modelId="{707C7390-0494-48D0-B851-A15076857693}" type="presParOf" srcId="{AE2D7D12-4F47-45DF-A896-73A4DF6971D5}" destId="{05A42C42-6D4C-41A5-BE47-B8380E5A647E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7CC3F6B-0F9C-43A0-AFBE-83B389281404}" type="doc">
      <dgm:prSet loTypeId="urn:microsoft.com/office/officeart/2005/8/layout/vList4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318680-04F0-42A7-8F7F-B90985284F05}">
      <dgm:prSet/>
      <dgm:spPr/>
      <dgm:t>
        <a:bodyPr/>
        <a:lstStyle/>
        <a:p>
          <a:pPr rtl="0"/>
          <a:r>
            <a:rPr lang="ru-RU" dirty="0" smtClean="0"/>
            <a:t>Газоснабжение</a:t>
          </a:r>
          <a:endParaRPr lang="ru-RU" dirty="0"/>
        </a:p>
      </dgm:t>
    </dgm:pt>
    <dgm:pt modelId="{EB322927-100C-4C5F-9D47-FBAEA67E23B2}" type="parTrans" cxnId="{5875FEE7-E43D-40EE-832E-DC4D9FCFB25B}">
      <dgm:prSet/>
      <dgm:spPr/>
      <dgm:t>
        <a:bodyPr/>
        <a:lstStyle/>
        <a:p>
          <a:endParaRPr lang="ru-RU"/>
        </a:p>
      </dgm:t>
    </dgm:pt>
    <dgm:pt modelId="{B33537AD-4A17-4FD3-B755-4F0EE88F016B}" type="sibTrans" cxnId="{5875FEE7-E43D-40EE-832E-DC4D9FCFB25B}">
      <dgm:prSet/>
      <dgm:spPr/>
      <dgm:t>
        <a:bodyPr/>
        <a:lstStyle/>
        <a:p>
          <a:endParaRPr lang="ru-RU"/>
        </a:p>
      </dgm:t>
    </dgm:pt>
    <dgm:pt modelId="{AB07A714-1FDF-4648-A298-9270FEB018DE}">
      <dgm:prSet/>
      <dgm:spPr/>
      <dgm:t>
        <a:bodyPr/>
        <a:lstStyle/>
        <a:p>
          <a:pPr rtl="0"/>
          <a:r>
            <a:rPr lang="ru-RU" dirty="0" smtClean="0"/>
            <a:t>Теплоснабжение</a:t>
          </a:r>
          <a:endParaRPr lang="ru-RU" dirty="0"/>
        </a:p>
      </dgm:t>
    </dgm:pt>
    <dgm:pt modelId="{9AEE0708-9C3B-4F96-9F68-30F287638FD0}" type="parTrans" cxnId="{F7E83FDE-674B-46A4-A06F-532CFEDAAE7F}">
      <dgm:prSet/>
      <dgm:spPr/>
      <dgm:t>
        <a:bodyPr/>
        <a:lstStyle/>
        <a:p>
          <a:endParaRPr lang="ru-RU"/>
        </a:p>
      </dgm:t>
    </dgm:pt>
    <dgm:pt modelId="{4488FFCD-DDE1-4D69-9E34-1742243285D5}" type="sibTrans" cxnId="{F7E83FDE-674B-46A4-A06F-532CFEDAAE7F}">
      <dgm:prSet/>
      <dgm:spPr/>
      <dgm:t>
        <a:bodyPr/>
        <a:lstStyle/>
        <a:p>
          <a:endParaRPr lang="ru-RU"/>
        </a:p>
      </dgm:t>
    </dgm:pt>
    <dgm:pt modelId="{063DDF96-231A-4FF3-BB67-EE2712D4613B}">
      <dgm:prSet/>
      <dgm:spPr/>
      <dgm:t>
        <a:bodyPr/>
        <a:lstStyle/>
        <a:p>
          <a:pPr rtl="0"/>
          <a:r>
            <a:rPr lang="ru-RU" dirty="0" smtClean="0"/>
            <a:t>Электроэнергию, потребляемую на освещение вспомогательных помещений и работу оборудования, в том числе лифтов</a:t>
          </a:r>
          <a:endParaRPr lang="ru-RU" dirty="0"/>
        </a:p>
      </dgm:t>
    </dgm:pt>
    <dgm:pt modelId="{6A2F4EE7-4FA2-4A71-BB31-0C4601B64866}" type="parTrans" cxnId="{205C36BB-8311-4020-B344-448250910CA9}">
      <dgm:prSet/>
      <dgm:spPr/>
      <dgm:t>
        <a:bodyPr/>
        <a:lstStyle/>
        <a:p>
          <a:endParaRPr lang="ru-RU"/>
        </a:p>
      </dgm:t>
    </dgm:pt>
    <dgm:pt modelId="{2A6CAB6D-0700-45A5-AE25-79DAAA54F157}" type="sibTrans" cxnId="{205C36BB-8311-4020-B344-448250910CA9}">
      <dgm:prSet/>
      <dgm:spPr/>
      <dgm:t>
        <a:bodyPr/>
        <a:lstStyle/>
        <a:p>
          <a:endParaRPr lang="ru-RU"/>
        </a:p>
      </dgm:t>
    </dgm:pt>
    <dgm:pt modelId="{9FAFB539-C599-4E92-8799-4DA2C55FD4A2}">
      <dgm:prSet/>
      <dgm:spPr/>
      <dgm:t>
        <a:bodyPr/>
        <a:lstStyle/>
        <a:p>
          <a:r>
            <a:rPr lang="ru-RU" dirty="0" smtClean="0"/>
            <a:t> Электроснабжение</a:t>
          </a:r>
          <a:endParaRPr lang="ru-RU" dirty="0"/>
        </a:p>
      </dgm:t>
    </dgm:pt>
    <dgm:pt modelId="{F53B0602-3C77-4FB4-920C-DAEE9756D108}" type="parTrans" cxnId="{AD54B4BC-11F5-44A0-B22F-E2F6E1063FD6}">
      <dgm:prSet/>
      <dgm:spPr/>
    </dgm:pt>
    <dgm:pt modelId="{2EA91639-ACCC-44FD-9B89-97E20604D4FD}" type="sibTrans" cxnId="{AD54B4BC-11F5-44A0-B22F-E2F6E1063FD6}">
      <dgm:prSet/>
      <dgm:spPr/>
    </dgm:pt>
    <dgm:pt modelId="{A509CD92-1372-4231-BC4A-494B90E2C6BB}" type="pres">
      <dgm:prSet presAssocID="{57CC3F6B-0F9C-43A0-AFBE-83B389281404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61872B-0B95-49FA-B325-648AC8798815}" type="pres">
      <dgm:prSet presAssocID="{BE318680-04F0-42A7-8F7F-B90985284F05}" presName="comp" presStyleCnt="0"/>
      <dgm:spPr/>
    </dgm:pt>
    <dgm:pt modelId="{6D451A98-DBC0-4303-8914-97492832C781}" type="pres">
      <dgm:prSet presAssocID="{BE318680-04F0-42A7-8F7F-B90985284F05}" presName="box" presStyleLbl="node1" presStyleIdx="0" presStyleCnt="4"/>
      <dgm:spPr/>
      <dgm:t>
        <a:bodyPr/>
        <a:lstStyle/>
        <a:p>
          <a:endParaRPr lang="ru-RU"/>
        </a:p>
      </dgm:t>
    </dgm:pt>
    <dgm:pt modelId="{4749B621-47B9-4473-A289-CF73ECF27A3C}" type="pres">
      <dgm:prSet presAssocID="{BE318680-04F0-42A7-8F7F-B90985284F05}" presName="img" presStyleLbl="fgImgPlac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A2351379-A0E7-469A-A4E7-1BAB9DFECF79}" type="pres">
      <dgm:prSet presAssocID="{BE318680-04F0-42A7-8F7F-B90985284F05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7B4901-13A3-4978-B291-B94D8D90A3BC}" type="pres">
      <dgm:prSet presAssocID="{B33537AD-4A17-4FD3-B755-4F0EE88F016B}" presName="spacer" presStyleCnt="0"/>
      <dgm:spPr/>
    </dgm:pt>
    <dgm:pt modelId="{917801B2-DA6A-449A-ADB7-6199982A3744}" type="pres">
      <dgm:prSet presAssocID="{9FAFB539-C599-4E92-8799-4DA2C55FD4A2}" presName="comp" presStyleCnt="0"/>
      <dgm:spPr/>
    </dgm:pt>
    <dgm:pt modelId="{B226AEA0-E513-49FA-9098-D476ECF10CB4}" type="pres">
      <dgm:prSet presAssocID="{9FAFB539-C599-4E92-8799-4DA2C55FD4A2}" presName="box" presStyleLbl="node1" presStyleIdx="1" presStyleCnt="4"/>
      <dgm:spPr/>
      <dgm:t>
        <a:bodyPr/>
        <a:lstStyle/>
        <a:p>
          <a:endParaRPr lang="ru-RU"/>
        </a:p>
      </dgm:t>
    </dgm:pt>
    <dgm:pt modelId="{248C6501-DD8F-4D87-8C36-D64A2C399B31}" type="pres">
      <dgm:prSet presAssocID="{9FAFB539-C599-4E92-8799-4DA2C55FD4A2}" presName="img" presStyleLbl="fgImgPlace1" presStyleIdx="1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5873A290-0725-4527-89C6-F5882A606285}" type="pres">
      <dgm:prSet presAssocID="{9FAFB539-C599-4E92-8799-4DA2C55FD4A2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179212-FE73-4B28-B0AE-DF5091576B1F}" type="pres">
      <dgm:prSet presAssocID="{2EA91639-ACCC-44FD-9B89-97E20604D4FD}" presName="spacer" presStyleCnt="0"/>
      <dgm:spPr/>
    </dgm:pt>
    <dgm:pt modelId="{A0DE1C48-54A5-4029-BA8D-079385921F8A}" type="pres">
      <dgm:prSet presAssocID="{AB07A714-1FDF-4648-A298-9270FEB018DE}" presName="comp" presStyleCnt="0"/>
      <dgm:spPr/>
    </dgm:pt>
    <dgm:pt modelId="{11FE27BD-10F0-4CFC-A39A-8B9AAF9C5281}" type="pres">
      <dgm:prSet presAssocID="{AB07A714-1FDF-4648-A298-9270FEB018DE}" presName="box" presStyleLbl="node1" presStyleIdx="2" presStyleCnt="4"/>
      <dgm:spPr/>
      <dgm:t>
        <a:bodyPr/>
        <a:lstStyle/>
        <a:p>
          <a:endParaRPr lang="ru-RU"/>
        </a:p>
      </dgm:t>
    </dgm:pt>
    <dgm:pt modelId="{6AD5E50D-430D-4C4C-8520-2AC6909E1242}" type="pres">
      <dgm:prSet presAssocID="{AB07A714-1FDF-4648-A298-9270FEB018DE}" presName="img" presStyleLbl="fgImgPlace1" presStyleIdx="2" presStyleCnt="4" custLinFactNeighborX="-10204" custLinFactNeighborY="6250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3FA5A189-CFD1-4037-9BD4-F8AF87BB79EF}" type="pres">
      <dgm:prSet presAssocID="{AB07A714-1FDF-4648-A298-9270FEB018DE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51ED08-20AE-412A-A222-FA5BC55643D8}" type="pres">
      <dgm:prSet presAssocID="{4488FFCD-DDE1-4D69-9E34-1742243285D5}" presName="spacer" presStyleCnt="0"/>
      <dgm:spPr/>
    </dgm:pt>
    <dgm:pt modelId="{F5E9ED34-BCDF-4AB6-98B4-F8A59743F355}" type="pres">
      <dgm:prSet presAssocID="{063DDF96-231A-4FF3-BB67-EE2712D4613B}" presName="comp" presStyleCnt="0"/>
      <dgm:spPr/>
    </dgm:pt>
    <dgm:pt modelId="{C0A77FB0-4B28-424A-B260-9027D035B1DB}" type="pres">
      <dgm:prSet presAssocID="{063DDF96-231A-4FF3-BB67-EE2712D4613B}" presName="box" presStyleLbl="node1" presStyleIdx="3" presStyleCnt="4"/>
      <dgm:spPr/>
      <dgm:t>
        <a:bodyPr/>
        <a:lstStyle/>
        <a:p>
          <a:endParaRPr lang="ru-RU"/>
        </a:p>
      </dgm:t>
    </dgm:pt>
    <dgm:pt modelId="{EFA1BC1C-1462-411E-9A6F-6C2243AAC375}" type="pres">
      <dgm:prSet presAssocID="{063DDF96-231A-4FF3-BB67-EE2712D4613B}" presName="img" presStyleLbl="fgImgPlace1" presStyleIdx="3" presStyleCnt="4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79D538AA-7EF6-4340-A2E1-D2689A6DFC09}" type="pres">
      <dgm:prSet presAssocID="{063DDF96-231A-4FF3-BB67-EE2712D4613B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875FEE7-E43D-40EE-832E-DC4D9FCFB25B}" srcId="{57CC3F6B-0F9C-43A0-AFBE-83B389281404}" destId="{BE318680-04F0-42A7-8F7F-B90985284F05}" srcOrd="0" destOrd="0" parTransId="{EB322927-100C-4C5F-9D47-FBAEA67E23B2}" sibTransId="{B33537AD-4A17-4FD3-B755-4F0EE88F016B}"/>
    <dgm:cxn modelId="{7765D39E-76CA-4714-A00D-032625C36A81}" type="presOf" srcId="{AB07A714-1FDF-4648-A298-9270FEB018DE}" destId="{11FE27BD-10F0-4CFC-A39A-8B9AAF9C5281}" srcOrd="0" destOrd="0" presId="urn:microsoft.com/office/officeart/2005/8/layout/vList4"/>
    <dgm:cxn modelId="{0A57A441-B639-4EA4-9F20-BA9C1CB7E2D6}" type="presOf" srcId="{9FAFB539-C599-4E92-8799-4DA2C55FD4A2}" destId="{5873A290-0725-4527-89C6-F5882A606285}" srcOrd="1" destOrd="0" presId="urn:microsoft.com/office/officeart/2005/8/layout/vList4"/>
    <dgm:cxn modelId="{205C36BB-8311-4020-B344-448250910CA9}" srcId="{57CC3F6B-0F9C-43A0-AFBE-83B389281404}" destId="{063DDF96-231A-4FF3-BB67-EE2712D4613B}" srcOrd="3" destOrd="0" parTransId="{6A2F4EE7-4FA2-4A71-BB31-0C4601B64866}" sibTransId="{2A6CAB6D-0700-45A5-AE25-79DAAA54F157}"/>
    <dgm:cxn modelId="{B4BC8721-4863-4589-9136-90544A34BD04}" type="presOf" srcId="{9FAFB539-C599-4E92-8799-4DA2C55FD4A2}" destId="{B226AEA0-E513-49FA-9098-D476ECF10CB4}" srcOrd="0" destOrd="0" presId="urn:microsoft.com/office/officeart/2005/8/layout/vList4"/>
    <dgm:cxn modelId="{CF82ECA9-DEFE-4857-A1E0-006A46429F21}" type="presOf" srcId="{AB07A714-1FDF-4648-A298-9270FEB018DE}" destId="{3FA5A189-CFD1-4037-9BD4-F8AF87BB79EF}" srcOrd="1" destOrd="0" presId="urn:microsoft.com/office/officeart/2005/8/layout/vList4"/>
    <dgm:cxn modelId="{AA7B809E-55F6-4D56-AC0B-FC2501240DE9}" type="presOf" srcId="{57CC3F6B-0F9C-43A0-AFBE-83B389281404}" destId="{A509CD92-1372-4231-BC4A-494B90E2C6BB}" srcOrd="0" destOrd="0" presId="urn:microsoft.com/office/officeart/2005/8/layout/vList4"/>
    <dgm:cxn modelId="{AD54B4BC-11F5-44A0-B22F-E2F6E1063FD6}" srcId="{57CC3F6B-0F9C-43A0-AFBE-83B389281404}" destId="{9FAFB539-C599-4E92-8799-4DA2C55FD4A2}" srcOrd="1" destOrd="0" parTransId="{F53B0602-3C77-4FB4-920C-DAEE9756D108}" sibTransId="{2EA91639-ACCC-44FD-9B89-97E20604D4FD}"/>
    <dgm:cxn modelId="{83E36194-B693-4CA9-A5C5-161581D53C04}" type="presOf" srcId="{BE318680-04F0-42A7-8F7F-B90985284F05}" destId="{A2351379-A0E7-469A-A4E7-1BAB9DFECF79}" srcOrd="1" destOrd="0" presId="urn:microsoft.com/office/officeart/2005/8/layout/vList4"/>
    <dgm:cxn modelId="{A44E8F70-645E-4C52-A9FA-A3460E078410}" type="presOf" srcId="{063DDF96-231A-4FF3-BB67-EE2712D4613B}" destId="{C0A77FB0-4B28-424A-B260-9027D035B1DB}" srcOrd="0" destOrd="0" presId="urn:microsoft.com/office/officeart/2005/8/layout/vList4"/>
    <dgm:cxn modelId="{F7E83FDE-674B-46A4-A06F-532CFEDAAE7F}" srcId="{57CC3F6B-0F9C-43A0-AFBE-83B389281404}" destId="{AB07A714-1FDF-4648-A298-9270FEB018DE}" srcOrd="2" destOrd="0" parTransId="{9AEE0708-9C3B-4F96-9F68-30F287638FD0}" sibTransId="{4488FFCD-DDE1-4D69-9E34-1742243285D5}"/>
    <dgm:cxn modelId="{024D8CF2-730F-4247-9197-F66744B21841}" type="presOf" srcId="{063DDF96-231A-4FF3-BB67-EE2712D4613B}" destId="{79D538AA-7EF6-4340-A2E1-D2689A6DFC09}" srcOrd="1" destOrd="0" presId="urn:microsoft.com/office/officeart/2005/8/layout/vList4"/>
    <dgm:cxn modelId="{3472A1C3-1826-455C-BDB4-E3950FC8D6E0}" type="presOf" srcId="{BE318680-04F0-42A7-8F7F-B90985284F05}" destId="{6D451A98-DBC0-4303-8914-97492832C781}" srcOrd="0" destOrd="0" presId="urn:microsoft.com/office/officeart/2005/8/layout/vList4"/>
    <dgm:cxn modelId="{C9FE21D3-9334-48EB-96B0-5B6E116482AA}" type="presParOf" srcId="{A509CD92-1372-4231-BC4A-494B90E2C6BB}" destId="{1C61872B-0B95-49FA-B325-648AC8798815}" srcOrd="0" destOrd="0" presId="urn:microsoft.com/office/officeart/2005/8/layout/vList4"/>
    <dgm:cxn modelId="{C05AF40A-DEA1-4D84-A743-AFFA41A32405}" type="presParOf" srcId="{1C61872B-0B95-49FA-B325-648AC8798815}" destId="{6D451A98-DBC0-4303-8914-97492832C781}" srcOrd="0" destOrd="0" presId="urn:microsoft.com/office/officeart/2005/8/layout/vList4"/>
    <dgm:cxn modelId="{B2ABB055-F65B-423F-9911-432F8610B234}" type="presParOf" srcId="{1C61872B-0B95-49FA-B325-648AC8798815}" destId="{4749B621-47B9-4473-A289-CF73ECF27A3C}" srcOrd="1" destOrd="0" presId="urn:microsoft.com/office/officeart/2005/8/layout/vList4"/>
    <dgm:cxn modelId="{C80E9151-E6A6-4757-8458-1484E946B2D7}" type="presParOf" srcId="{1C61872B-0B95-49FA-B325-648AC8798815}" destId="{A2351379-A0E7-469A-A4E7-1BAB9DFECF79}" srcOrd="2" destOrd="0" presId="urn:microsoft.com/office/officeart/2005/8/layout/vList4"/>
    <dgm:cxn modelId="{5E9E85DB-D62D-4C97-B77B-FF2EDC697AB5}" type="presParOf" srcId="{A509CD92-1372-4231-BC4A-494B90E2C6BB}" destId="{957B4901-13A3-4978-B291-B94D8D90A3BC}" srcOrd="1" destOrd="0" presId="urn:microsoft.com/office/officeart/2005/8/layout/vList4"/>
    <dgm:cxn modelId="{8FD08175-DF04-4E63-87BA-6769776F6B3F}" type="presParOf" srcId="{A509CD92-1372-4231-BC4A-494B90E2C6BB}" destId="{917801B2-DA6A-449A-ADB7-6199982A3744}" srcOrd="2" destOrd="0" presId="urn:microsoft.com/office/officeart/2005/8/layout/vList4"/>
    <dgm:cxn modelId="{FF733A30-36C6-42A0-BBD2-46E6A492356A}" type="presParOf" srcId="{917801B2-DA6A-449A-ADB7-6199982A3744}" destId="{B226AEA0-E513-49FA-9098-D476ECF10CB4}" srcOrd="0" destOrd="0" presId="urn:microsoft.com/office/officeart/2005/8/layout/vList4"/>
    <dgm:cxn modelId="{79103C95-C28B-47AB-8506-695807B081DA}" type="presParOf" srcId="{917801B2-DA6A-449A-ADB7-6199982A3744}" destId="{248C6501-DD8F-4D87-8C36-D64A2C399B31}" srcOrd="1" destOrd="0" presId="urn:microsoft.com/office/officeart/2005/8/layout/vList4"/>
    <dgm:cxn modelId="{D988ACDC-9D58-47A1-BDE5-B08622C4AAE0}" type="presParOf" srcId="{917801B2-DA6A-449A-ADB7-6199982A3744}" destId="{5873A290-0725-4527-89C6-F5882A606285}" srcOrd="2" destOrd="0" presId="urn:microsoft.com/office/officeart/2005/8/layout/vList4"/>
    <dgm:cxn modelId="{4978ECE5-F26F-4027-BABD-1A378C39BA04}" type="presParOf" srcId="{A509CD92-1372-4231-BC4A-494B90E2C6BB}" destId="{28179212-FE73-4B28-B0AE-DF5091576B1F}" srcOrd="3" destOrd="0" presId="urn:microsoft.com/office/officeart/2005/8/layout/vList4"/>
    <dgm:cxn modelId="{445F2CF4-5E43-470F-8429-AF90ED11BF98}" type="presParOf" srcId="{A509CD92-1372-4231-BC4A-494B90E2C6BB}" destId="{A0DE1C48-54A5-4029-BA8D-079385921F8A}" srcOrd="4" destOrd="0" presId="urn:microsoft.com/office/officeart/2005/8/layout/vList4"/>
    <dgm:cxn modelId="{AA22EA55-6781-46D7-AF58-8F3E4A99174C}" type="presParOf" srcId="{A0DE1C48-54A5-4029-BA8D-079385921F8A}" destId="{11FE27BD-10F0-4CFC-A39A-8B9AAF9C5281}" srcOrd="0" destOrd="0" presId="urn:microsoft.com/office/officeart/2005/8/layout/vList4"/>
    <dgm:cxn modelId="{A57572F3-CECB-4769-AA76-8E7F315F86BB}" type="presParOf" srcId="{A0DE1C48-54A5-4029-BA8D-079385921F8A}" destId="{6AD5E50D-430D-4C4C-8520-2AC6909E1242}" srcOrd="1" destOrd="0" presId="urn:microsoft.com/office/officeart/2005/8/layout/vList4"/>
    <dgm:cxn modelId="{CE7A3C19-4177-4900-9D86-25718FE2688D}" type="presParOf" srcId="{A0DE1C48-54A5-4029-BA8D-079385921F8A}" destId="{3FA5A189-CFD1-4037-9BD4-F8AF87BB79EF}" srcOrd="2" destOrd="0" presId="urn:microsoft.com/office/officeart/2005/8/layout/vList4"/>
    <dgm:cxn modelId="{E01AC883-12EB-4A55-8BC6-178325FD8046}" type="presParOf" srcId="{A509CD92-1372-4231-BC4A-494B90E2C6BB}" destId="{A351ED08-20AE-412A-A222-FA5BC55643D8}" srcOrd="5" destOrd="0" presId="urn:microsoft.com/office/officeart/2005/8/layout/vList4"/>
    <dgm:cxn modelId="{3BE8F9BF-DDF7-4FB0-A2AD-90837820B488}" type="presParOf" srcId="{A509CD92-1372-4231-BC4A-494B90E2C6BB}" destId="{F5E9ED34-BCDF-4AB6-98B4-F8A59743F355}" srcOrd="6" destOrd="0" presId="urn:microsoft.com/office/officeart/2005/8/layout/vList4"/>
    <dgm:cxn modelId="{1AC068DF-B235-44FC-8D5B-9E5E37B8DCBA}" type="presParOf" srcId="{F5E9ED34-BCDF-4AB6-98B4-F8A59743F355}" destId="{C0A77FB0-4B28-424A-B260-9027D035B1DB}" srcOrd="0" destOrd="0" presId="urn:microsoft.com/office/officeart/2005/8/layout/vList4"/>
    <dgm:cxn modelId="{3956D092-93AA-4A03-A084-CC646B1C225A}" type="presParOf" srcId="{F5E9ED34-BCDF-4AB6-98B4-F8A59743F355}" destId="{EFA1BC1C-1462-411E-9A6F-6C2243AAC375}" srcOrd="1" destOrd="0" presId="urn:microsoft.com/office/officeart/2005/8/layout/vList4"/>
    <dgm:cxn modelId="{2417443C-7667-4FFE-B22A-1E429D92A236}" type="presParOf" srcId="{F5E9ED34-BCDF-4AB6-98B4-F8A59743F355}" destId="{79D538AA-7EF6-4340-A2E1-D2689A6DFC09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5224E07-C7D0-4ADE-B945-8ABD8361DEF6}" type="doc">
      <dgm:prSet loTypeId="urn:microsoft.com/office/officeart/2005/8/layout/venn1" loCatId="relationship" qsTypeId="urn:microsoft.com/office/officeart/2005/8/quickstyle/3d2#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AAF6E53-FC09-42F8-BF9F-92A611A7AC4C}">
      <dgm:prSet/>
      <dgm:spPr/>
      <dgm:t>
        <a:bodyPr/>
        <a:lstStyle/>
        <a:p>
          <a:pPr rtl="0"/>
          <a:r>
            <a:rPr lang="ru-RU" dirty="0" smtClean="0"/>
            <a:t>Ваши расходы на оплату </a:t>
          </a:r>
          <a:r>
            <a:rPr lang="ru-RU" dirty="0" smtClean="0">
              <a:solidFill>
                <a:srgbClr val="FF0000"/>
              </a:solidFill>
            </a:rPr>
            <a:t>ЖКУ </a:t>
          </a:r>
          <a:r>
            <a:rPr lang="ru-RU" dirty="0" smtClean="0"/>
            <a:t>превышают максимально допустимую долю расходов на оплату названных услуг в совокупном доходе семьи</a:t>
          </a:r>
          <a:endParaRPr lang="ru-RU" dirty="0"/>
        </a:p>
      </dgm:t>
    </dgm:pt>
    <dgm:pt modelId="{922F3120-912E-480F-B2AF-12F489A4985E}" type="parTrans" cxnId="{733BDCB2-B81B-4BD9-9144-5EEA8866163F}">
      <dgm:prSet/>
      <dgm:spPr/>
      <dgm:t>
        <a:bodyPr/>
        <a:lstStyle/>
        <a:p>
          <a:endParaRPr lang="ru-RU"/>
        </a:p>
      </dgm:t>
    </dgm:pt>
    <dgm:pt modelId="{D15E3992-D6C9-4A49-B0C8-E6A46604E570}" type="sibTrans" cxnId="{733BDCB2-B81B-4BD9-9144-5EEA8866163F}">
      <dgm:prSet/>
      <dgm:spPr/>
      <dgm:t>
        <a:bodyPr/>
        <a:lstStyle/>
        <a:p>
          <a:endParaRPr lang="ru-RU"/>
        </a:p>
      </dgm:t>
    </dgm:pt>
    <dgm:pt modelId="{6098B8ED-7B37-4F84-859A-F9912E19EDCB}" type="pres">
      <dgm:prSet presAssocID="{55224E07-C7D0-4ADE-B945-8ABD8361DEF6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4DC9668-833E-40F8-A383-736F2A16A6D7}" type="pres">
      <dgm:prSet presAssocID="{FAAF6E53-FC09-42F8-BF9F-92A611A7AC4C}" presName="circ1TxSh" presStyleLbl="vennNode1" presStyleIdx="0" presStyleCnt="1" custScaleY="206397" custLinFactNeighborX="1960" custLinFactNeighborY="-23345"/>
      <dgm:spPr/>
      <dgm:t>
        <a:bodyPr/>
        <a:lstStyle/>
        <a:p>
          <a:endParaRPr lang="ru-RU"/>
        </a:p>
      </dgm:t>
    </dgm:pt>
  </dgm:ptLst>
  <dgm:cxnLst>
    <dgm:cxn modelId="{BB9A71ED-9195-43C2-BF5F-267C262385DA}" type="presOf" srcId="{FAAF6E53-FC09-42F8-BF9F-92A611A7AC4C}" destId="{F4DC9668-833E-40F8-A383-736F2A16A6D7}" srcOrd="0" destOrd="0" presId="urn:microsoft.com/office/officeart/2005/8/layout/venn1"/>
    <dgm:cxn modelId="{733BDCB2-B81B-4BD9-9144-5EEA8866163F}" srcId="{55224E07-C7D0-4ADE-B945-8ABD8361DEF6}" destId="{FAAF6E53-FC09-42F8-BF9F-92A611A7AC4C}" srcOrd="0" destOrd="0" parTransId="{922F3120-912E-480F-B2AF-12F489A4985E}" sibTransId="{D15E3992-D6C9-4A49-B0C8-E6A46604E570}"/>
    <dgm:cxn modelId="{B62BC22D-CD68-4953-B421-7F4D933775FE}" type="presOf" srcId="{55224E07-C7D0-4ADE-B945-8ABD8361DEF6}" destId="{6098B8ED-7B37-4F84-859A-F9912E19EDCB}" srcOrd="0" destOrd="0" presId="urn:microsoft.com/office/officeart/2005/8/layout/venn1"/>
    <dgm:cxn modelId="{926CD356-FAD1-4185-9D56-D2AF43977428}" type="presParOf" srcId="{6098B8ED-7B37-4F84-859A-F9912E19EDCB}" destId="{F4DC9668-833E-40F8-A383-736F2A16A6D7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6F5A292-1CCD-4F29-97D2-B5C36EBA840F}" type="doc">
      <dgm:prSet loTypeId="urn:microsoft.com/office/officeart/2005/8/layout/vList2" loCatId="list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188D846-5660-42EC-9230-A504FCEA3F2A}">
      <dgm:prSet/>
      <dgm:spPr/>
      <dgm:t>
        <a:bodyPr/>
        <a:lstStyle/>
        <a:p>
          <a:pPr rtl="0"/>
          <a:r>
            <a:rPr lang="ru-RU" dirty="0" smtClean="0"/>
            <a:t>Собственником жилого помещения </a:t>
          </a:r>
          <a:endParaRPr lang="ru-RU" dirty="0"/>
        </a:p>
      </dgm:t>
    </dgm:pt>
    <dgm:pt modelId="{559A3CD0-69B7-4A5F-9D90-DC95187E37B3}" type="parTrans" cxnId="{5594A45C-853B-47B6-B593-B048F5208AB4}">
      <dgm:prSet/>
      <dgm:spPr/>
      <dgm:t>
        <a:bodyPr/>
        <a:lstStyle/>
        <a:p>
          <a:endParaRPr lang="ru-RU"/>
        </a:p>
      </dgm:t>
    </dgm:pt>
    <dgm:pt modelId="{3EAFBA3C-15B9-45B4-BB2E-DCD528AEAEE8}" type="sibTrans" cxnId="{5594A45C-853B-47B6-B593-B048F5208AB4}">
      <dgm:prSet/>
      <dgm:spPr/>
      <dgm:t>
        <a:bodyPr/>
        <a:lstStyle/>
        <a:p>
          <a:endParaRPr lang="ru-RU"/>
        </a:p>
      </dgm:t>
    </dgm:pt>
    <dgm:pt modelId="{E2455F4F-DEB6-4BEB-A80F-78944882B228}">
      <dgm:prSet/>
      <dgm:spPr/>
      <dgm:t>
        <a:bodyPr/>
        <a:lstStyle/>
        <a:p>
          <a:pPr rtl="0"/>
          <a:r>
            <a:rPr lang="ru-RU" dirty="0" smtClean="0"/>
            <a:t>Нанимателем жилого помещения</a:t>
          </a:r>
          <a:endParaRPr lang="ru-RU" dirty="0"/>
        </a:p>
      </dgm:t>
    </dgm:pt>
    <dgm:pt modelId="{A66257FB-E899-49BB-8C55-9924F47C252A}" type="parTrans" cxnId="{29A98C3E-3FAB-4BE4-ABA3-715B7DBD5657}">
      <dgm:prSet/>
      <dgm:spPr/>
      <dgm:t>
        <a:bodyPr/>
        <a:lstStyle/>
        <a:p>
          <a:endParaRPr lang="ru-RU"/>
        </a:p>
      </dgm:t>
    </dgm:pt>
    <dgm:pt modelId="{4857F52A-6F32-4385-85A6-C673646196B4}" type="sibTrans" cxnId="{29A98C3E-3FAB-4BE4-ABA3-715B7DBD5657}">
      <dgm:prSet/>
      <dgm:spPr/>
      <dgm:t>
        <a:bodyPr/>
        <a:lstStyle/>
        <a:p>
          <a:endParaRPr lang="ru-RU"/>
        </a:p>
      </dgm:t>
    </dgm:pt>
    <dgm:pt modelId="{1C8D2F39-1512-477D-8EA4-D4A50792BABB}">
      <dgm:prSet/>
      <dgm:spPr/>
      <dgm:t>
        <a:bodyPr/>
        <a:lstStyle/>
        <a:p>
          <a:pPr rtl="0"/>
          <a:r>
            <a:rPr lang="ru-RU" dirty="0" smtClean="0"/>
            <a:t>Членом организации застройщиков</a:t>
          </a:r>
          <a:endParaRPr lang="ru-RU" dirty="0"/>
        </a:p>
      </dgm:t>
    </dgm:pt>
    <dgm:pt modelId="{21E6D14F-7306-400C-86E4-EDF0E5C31914}" type="parTrans" cxnId="{FCCA5ED1-2BFC-4808-A69E-982E6CF57D66}">
      <dgm:prSet/>
      <dgm:spPr/>
      <dgm:t>
        <a:bodyPr/>
        <a:lstStyle/>
        <a:p>
          <a:endParaRPr lang="ru-RU"/>
        </a:p>
      </dgm:t>
    </dgm:pt>
    <dgm:pt modelId="{D0628FC9-AE05-46D4-86BE-7885FC4C272B}" type="sibTrans" cxnId="{FCCA5ED1-2BFC-4808-A69E-982E6CF57D66}">
      <dgm:prSet/>
      <dgm:spPr/>
      <dgm:t>
        <a:bodyPr/>
        <a:lstStyle/>
        <a:p>
          <a:endParaRPr lang="ru-RU"/>
        </a:p>
      </dgm:t>
    </dgm:pt>
    <dgm:pt modelId="{73F02655-856C-4B21-AA70-9B482592B477}" type="pres">
      <dgm:prSet presAssocID="{26F5A292-1CCD-4F29-97D2-B5C36EBA840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3533BFB-FE3B-4669-8E72-5697B54DB36F}" type="pres">
      <dgm:prSet presAssocID="{C188D846-5660-42EC-9230-A504FCEA3F2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43947B-DCA4-4656-A155-88C4D160DADB}" type="pres">
      <dgm:prSet presAssocID="{3EAFBA3C-15B9-45B4-BB2E-DCD528AEAEE8}" presName="spacer" presStyleCnt="0"/>
      <dgm:spPr/>
    </dgm:pt>
    <dgm:pt modelId="{025B645C-734D-4630-84E7-2DA6377C3CD1}" type="pres">
      <dgm:prSet presAssocID="{E2455F4F-DEB6-4BEB-A80F-78944882B22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3E706A-F3B2-4823-86F7-5F1870582C09}" type="pres">
      <dgm:prSet presAssocID="{4857F52A-6F32-4385-85A6-C673646196B4}" presName="spacer" presStyleCnt="0"/>
      <dgm:spPr/>
    </dgm:pt>
    <dgm:pt modelId="{50C80415-708C-46B6-B9A7-F789045C623A}" type="pres">
      <dgm:prSet presAssocID="{1C8D2F39-1512-477D-8EA4-D4A50792BAB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594A45C-853B-47B6-B593-B048F5208AB4}" srcId="{26F5A292-1CCD-4F29-97D2-B5C36EBA840F}" destId="{C188D846-5660-42EC-9230-A504FCEA3F2A}" srcOrd="0" destOrd="0" parTransId="{559A3CD0-69B7-4A5F-9D90-DC95187E37B3}" sibTransId="{3EAFBA3C-15B9-45B4-BB2E-DCD528AEAEE8}"/>
    <dgm:cxn modelId="{10BFDF1E-C544-4C62-A6CA-78585866BF57}" type="presOf" srcId="{1C8D2F39-1512-477D-8EA4-D4A50792BABB}" destId="{50C80415-708C-46B6-B9A7-F789045C623A}" srcOrd="0" destOrd="0" presId="urn:microsoft.com/office/officeart/2005/8/layout/vList2"/>
    <dgm:cxn modelId="{1F652322-9F5B-4420-AC34-0A15C927E9E6}" type="presOf" srcId="{E2455F4F-DEB6-4BEB-A80F-78944882B228}" destId="{025B645C-734D-4630-84E7-2DA6377C3CD1}" srcOrd="0" destOrd="0" presId="urn:microsoft.com/office/officeart/2005/8/layout/vList2"/>
    <dgm:cxn modelId="{90BDECB1-FA4C-466D-8A46-2128064E304F}" type="presOf" srcId="{26F5A292-1CCD-4F29-97D2-B5C36EBA840F}" destId="{73F02655-856C-4B21-AA70-9B482592B477}" srcOrd="0" destOrd="0" presId="urn:microsoft.com/office/officeart/2005/8/layout/vList2"/>
    <dgm:cxn modelId="{38202827-50C6-4FD7-A859-75FC60CB5C80}" type="presOf" srcId="{C188D846-5660-42EC-9230-A504FCEA3F2A}" destId="{F3533BFB-FE3B-4669-8E72-5697B54DB36F}" srcOrd="0" destOrd="0" presId="urn:microsoft.com/office/officeart/2005/8/layout/vList2"/>
    <dgm:cxn modelId="{FCCA5ED1-2BFC-4808-A69E-982E6CF57D66}" srcId="{26F5A292-1CCD-4F29-97D2-B5C36EBA840F}" destId="{1C8D2F39-1512-477D-8EA4-D4A50792BABB}" srcOrd="2" destOrd="0" parTransId="{21E6D14F-7306-400C-86E4-EDF0E5C31914}" sibTransId="{D0628FC9-AE05-46D4-86BE-7885FC4C272B}"/>
    <dgm:cxn modelId="{29A98C3E-3FAB-4BE4-ABA3-715B7DBD5657}" srcId="{26F5A292-1CCD-4F29-97D2-B5C36EBA840F}" destId="{E2455F4F-DEB6-4BEB-A80F-78944882B228}" srcOrd="1" destOrd="0" parTransId="{A66257FB-E899-49BB-8C55-9924F47C252A}" sibTransId="{4857F52A-6F32-4385-85A6-C673646196B4}"/>
    <dgm:cxn modelId="{D126620E-8297-4E6D-A6EF-4D0D65E4BFCE}" type="presParOf" srcId="{73F02655-856C-4B21-AA70-9B482592B477}" destId="{F3533BFB-FE3B-4669-8E72-5697B54DB36F}" srcOrd="0" destOrd="0" presId="urn:microsoft.com/office/officeart/2005/8/layout/vList2"/>
    <dgm:cxn modelId="{387ED5F9-86C9-4170-B047-276695883E6A}" type="presParOf" srcId="{73F02655-856C-4B21-AA70-9B482592B477}" destId="{7843947B-DCA4-4656-A155-88C4D160DADB}" srcOrd="1" destOrd="0" presId="urn:microsoft.com/office/officeart/2005/8/layout/vList2"/>
    <dgm:cxn modelId="{98142B00-D1D7-4C78-895C-946FA1EC6330}" type="presParOf" srcId="{73F02655-856C-4B21-AA70-9B482592B477}" destId="{025B645C-734D-4630-84E7-2DA6377C3CD1}" srcOrd="2" destOrd="0" presId="urn:microsoft.com/office/officeart/2005/8/layout/vList2"/>
    <dgm:cxn modelId="{E07EB7F1-E1C2-4CFF-ADCD-5D83AC58A82B}" type="presParOf" srcId="{73F02655-856C-4B21-AA70-9B482592B477}" destId="{8E3E706A-F3B2-4823-86F7-5F1870582C09}" srcOrd="3" destOrd="0" presId="urn:microsoft.com/office/officeart/2005/8/layout/vList2"/>
    <dgm:cxn modelId="{E805D886-6AAF-4B05-B4D1-712B45D556A1}" type="presParOf" srcId="{73F02655-856C-4B21-AA70-9B482592B477}" destId="{50C80415-708C-46B6-B9A7-F789045C623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31923FED-7635-44C0-ADDD-18FC5EBDD754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A7F854A-D1EF-4955-A999-675660E7E657}">
      <dgm:prSet/>
      <dgm:spPr/>
      <dgm:t>
        <a:bodyPr/>
        <a:lstStyle/>
        <a:p>
          <a:pPr algn="ctr" rtl="0"/>
          <a:r>
            <a:rPr lang="ru-RU" dirty="0" smtClean="0"/>
            <a:t>И Вы</a:t>
          </a:r>
        </a:p>
        <a:p>
          <a:pPr algn="ctr" rtl="0"/>
          <a:endParaRPr lang="ru-RU" dirty="0" smtClean="0"/>
        </a:p>
      </dgm:t>
    </dgm:pt>
    <dgm:pt modelId="{4D3948F5-B65B-4656-B9B1-E000A5A63E2F}" type="parTrans" cxnId="{6217B87A-9A7F-4033-9C22-F0B8468BCC99}">
      <dgm:prSet/>
      <dgm:spPr/>
      <dgm:t>
        <a:bodyPr/>
        <a:lstStyle/>
        <a:p>
          <a:endParaRPr lang="ru-RU"/>
        </a:p>
      </dgm:t>
    </dgm:pt>
    <dgm:pt modelId="{88A81D98-161E-41C6-995C-C98027AE2395}" type="sibTrans" cxnId="{6217B87A-9A7F-4033-9C22-F0B8468BCC99}">
      <dgm:prSet/>
      <dgm:spPr/>
      <dgm:t>
        <a:bodyPr/>
        <a:lstStyle/>
        <a:p>
          <a:endParaRPr lang="ru-RU"/>
        </a:p>
      </dgm:t>
    </dgm:pt>
    <dgm:pt modelId="{36C8ADDA-D8D6-4278-B4CC-459FF680F6BD}">
      <dgm:prSet/>
      <dgm:spPr/>
      <dgm:t>
        <a:bodyPr/>
        <a:lstStyle/>
        <a:p>
          <a:pPr rtl="0"/>
          <a:r>
            <a:rPr lang="ru-RU" dirty="0" smtClean="0"/>
            <a:t>являетесь</a:t>
          </a:r>
          <a:endParaRPr lang="ru-RU" dirty="0"/>
        </a:p>
      </dgm:t>
    </dgm:pt>
    <dgm:pt modelId="{59C7E5C1-8CDD-47EC-9833-1CF9C0FC5CE1}" type="parTrans" cxnId="{64FF8337-7736-4C25-BC7E-4B574A350402}">
      <dgm:prSet/>
      <dgm:spPr/>
      <dgm:t>
        <a:bodyPr/>
        <a:lstStyle/>
        <a:p>
          <a:endParaRPr lang="ru-RU"/>
        </a:p>
      </dgm:t>
    </dgm:pt>
    <dgm:pt modelId="{80313DBC-98A9-40FE-BE79-F7AE58AFED79}" type="sibTrans" cxnId="{64FF8337-7736-4C25-BC7E-4B574A350402}">
      <dgm:prSet/>
      <dgm:spPr/>
      <dgm:t>
        <a:bodyPr/>
        <a:lstStyle/>
        <a:p>
          <a:endParaRPr lang="ru-RU"/>
        </a:p>
      </dgm:t>
    </dgm:pt>
    <dgm:pt modelId="{A463A572-66E6-4F32-B001-6BE2D2802583}" type="pres">
      <dgm:prSet presAssocID="{31923FED-7635-44C0-ADDD-18FC5EBDD754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28F56BA-F477-40D2-94E8-51A38D182EB4}" type="pres">
      <dgm:prSet presAssocID="{FA7F854A-D1EF-4955-A999-675660E7E657}" presName="horFlow" presStyleCnt="0"/>
      <dgm:spPr/>
    </dgm:pt>
    <dgm:pt modelId="{F3DBA8C2-38B7-432B-BC50-0BE60D0F63FD}" type="pres">
      <dgm:prSet presAssocID="{FA7F854A-D1EF-4955-A999-675660E7E657}" presName="bigChev" presStyleLbl="node1" presStyleIdx="0" presStyleCnt="2"/>
      <dgm:spPr/>
      <dgm:t>
        <a:bodyPr/>
        <a:lstStyle/>
        <a:p>
          <a:endParaRPr lang="ru-RU"/>
        </a:p>
      </dgm:t>
    </dgm:pt>
    <dgm:pt modelId="{BA17F362-CD6A-4483-8EBB-B79D17827B6E}" type="pres">
      <dgm:prSet presAssocID="{FA7F854A-D1EF-4955-A999-675660E7E657}" presName="vSp" presStyleCnt="0"/>
      <dgm:spPr/>
    </dgm:pt>
    <dgm:pt modelId="{9959EA31-7C95-413F-9499-8B628E771994}" type="pres">
      <dgm:prSet presAssocID="{36C8ADDA-D8D6-4278-B4CC-459FF680F6BD}" presName="horFlow" presStyleCnt="0"/>
      <dgm:spPr/>
    </dgm:pt>
    <dgm:pt modelId="{BD4ABC10-A46A-4E25-A49A-DB7256FB41E6}" type="pres">
      <dgm:prSet presAssocID="{36C8ADDA-D8D6-4278-B4CC-459FF680F6BD}" presName="bigChev" presStyleLbl="node1" presStyleIdx="1" presStyleCnt="2"/>
      <dgm:spPr/>
      <dgm:t>
        <a:bodyPr/>
        <a:lstStyle/>
        <a:p>
          <a:endParaRPr lang="ru-RU"/>
        </a:p>
      </dgm:t>
    </dgm:pt>
  </dgm:ptLst>
  <dgm:cxnLst>
    <dgm:cxn modelId="{6217B87A-9A7F-4033-9C22-F0B8468BCC99}" srcId="{31923FED-7635-44C0-ADDD-18FC5EBDD754}" destId="{FA7F854A-D1EF-4955-A999-675660E7E657}" srcOrd="0" destOrd="0" parTransId="{4D3948F5-B65B-4656-B9B1-E000A5A63E2F}" sibTransId="{88A81D98-161E-41C6-995C-C98027AE2395}"/>
    <dgm:cxn modelId="{443C20B2-4AFE-4B4F-8B68-3E352C36D7DE}" type="presOf" srcId="{FA7F854A-D1EF-4955-A999-675660E7E657}" destId="{F3DBA8C2-38B7-432B-BC50-0BE60D0F63FD}" srcOrd="0" destOrd="0" presId="urn:microsoft.com/office/officeart/2005/8/layout/lProcess3"/>
    <dgm:cxn modelId="{4FEC3654-0724-405E-ADD1-F21EAB795152}" type="presOf" srcId="{31923FED-7635-44C0-ADDD-18FC5EBDD754}" destId="{A463A572-66E6-4F32-B001-6BE2D2802583}" srcOrd="0" destOrd="0" presId="urn:microsoft.com/office/officeart/2005/8/layout/lProcess3"/>
    <dgm:cxn modelId="{64FF8337-7736-4C25-BC7E-4B574A350402}" srcId="{31923FED-7635-44C0-ADDD-18FC5EBDD754}" destId="{36C8ADDA-D8D6-4278-B4CC-459FF680F6BD}" srcOrd="1" destOrd="0" parTransId="{59C7E5C1-8CDD-47EC-9833-1CF9C0FC5CE1}" sibTransId="{80313DBC-98A9-40FE-BE79-F7AE58AFED79}"/>
    <dgm:cxn modelId="{0129CB1C-DC2E-4543-B243-B645042F7020}" type="presOf" srcId="{36C8ADDA-D8D6-4278-B4CC-459FF680F6BD}" destId="{BD4ABC10-A46A-4E25-A49A-DB7256FB41E6}" srcOrd="0" destOrd="0" presId="urn:microsoft.com/office/officeart/2005/8/layout/lProcess3"/>
    <dgm:cxn modelId="{A33709AC-3706-4DCD-8631-577CAC45A346}" type="presParOf" srcId="{A463A572-66E6-4F32-B001-6BE2D2802583}" destId="{228F56BA-F477-40D2-94E8-51A38D182EB4}" srcOrd="0" destOrd="0" presId="urn:microsoft.com/office/officeart/2005/8/layout/lProcess3"/>
    <dgm:cxn modelId="{CC4C43A0-D5D3-4599-BDC4-1BFBCB351AE6}" type="presParOf" srcId="{228F56BA-F477-40D2-94E8-51A38D182EB4}" destId="{F3DBA8C2-38B7-432B-BC50-0BE60D0F63FD}" srcOrd="0" destOrd="0" presId="urn:microsoft.com/office/officeart/2005/8/layout/lProcess3"/>
    <dgm:cxn modelId="{18A7231D-A0F4-4287-81E6-66BCFC8A475E}" type="presParOf" srcId="{A463A572-66E6-4F32-B001-6BE2D2802583}" destId="{BA17F362-CD6A-4483-8EBB-B79D17827B6E}" srcOrd="1" destOrd="0" presId="urn:microsoft.com/office/officeart/2005/8/layout/lProcess3"/>
    <dgm:cxn modelId="{4BDDD0E7-7F9A-4FB3-9220-CC5A6436A570}" type="presParOf" srcId="{A463A572-66E6-4F32-B001-6BE2D2802583}" destId="{9959EA31-7C95-413F-9499-8B628E771994}" srcOrd="2" destOrd="0" presId="urn:microsoft.com/office/officeart/2005/8/layout/lProcess3"/>
    <dgm:cxn modelId="{31DCFAB6-3C2D-4180-9645-7E796ED16288}" type="presParOf" srcId="{9959EA31-7C95-413F-9499-8B628E771994}" destId="{BD4ABC10-A46A-4E25-A49A-DB7256FB41E6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ACC2996-2AD9-479A-889D-DFC92237784C}" type="doc">
      <dgm:prSet loTypeId="urn:microsoft.com/office/officeart/2005/8/layout/chevron2" loCatId="process" qsTypeId="urn:microsoft.com/office/officeart/2005/8/quickstyle/3d2#3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45F2763C-FEBF-46E2-853B-A3AF5C8789CE}">
      <dgm:prSet/>
      <dgm:spPr/>
      <dgm:t>
        <a:bodyPr/>
        <a:lstStyle/>
        <a:p>
          <a:pPr rtl="0"/>
          <a:r>
            <a:rPr lang="ru-RU" dirty="0" smtClean="0"/>
            <a:t>20%,</a:t>
          </a:r>
          <a:endParaRPr lang="ru-RU" dirty="0"/>
        </a:p>
      </dgm:t>
    </dgm:pt>
    <dgm:pt modelId="{EC54A8D6-5416-4F1C-A8B9-701436D15EDA}" type="parTrans" cxnId="{12DC04DD-1564-4433-8637-F865AE5DF2E0}">
      <dgm:prSet/>
      <dgm:spPr/>
      <dgm:t>
        <a:bodyPr/>
        <a:lstStyle/>
        <a:p>
          <a:endParaRPr lang="ru-RU"/>
        </a:p>
      </dgm:t>
    </dgm:pt>
    <dgm:pt modelId="{FB5EAE68-7082-48C1-80F4-6E667A0360FD}" type="sibTrans" cxnId="{12DC04DD-1564-4433-8637-F865AE5DF2E0}">
      <dgm:prSet/>
      <dgm:spPr/>
      <dgm:t>
        <a:bodyPr/>
        <a:lstStyle/>
        <a:p>
          <a:endParaRPr lang="ru-RU"/>
        </a:p>
      </dgm:t>
    </dgm:pt>
    <dgm:pt modelId="{9C690C9A-6DDC-482B-9643-4CF0DC659539}">
      <dgm:prSet/>
      <dgm:spPr/>
      <dgm:t>
        <a:bodyPr/>
        <a:lstStyle/>
        <a:p>
          <a:pPr rtl="0"/>
          <a:r>
            <a:rPr lang="ru-RU" dirty="0" smtClean="0"/>
            <a:t>15%</a:t>
          </a:r>
          <a:endParaRPr lang="ru-RU" dirty="0"/>
        </a:p>
      </dgm:t>
    </dgm:pt>
    <dgm:pt modelId="{21E96A65-15E8-40D9-A52B-F0BB9D1A08F6}" type="parTrans" cxnId="{D361EDD2-4414-4627-A23C-36E6DD3E0FDB}">
      <dgm:prSet/>
      <dgm:spPr/>
      <dgm:t>
        <a:bodyPr/>
        <a:lstStyle/>
        <a:p>
          <a:endParaRPr lang="ru-RU"/>
        </a:p>
      </dgm:t>
    </dgm:pt>
    <dgm:pt modelId="{8292E36F-C64A-4C9C-A8FB-EC692419BC6B}" type="sibTrans" cxnId="{D361EDD2-4414-4627-A23C-36E6DD3E0FDB}">
      <dgm:prSet/>
      <dgm:spPr/>
      <dgm:t>
        <a:bodyPr/>
        <a:lstStyle/>
        <a:p>
          <a:endParaRPr lang="ru-RU"/>
        </a:p>
      </dgm:t>
    </dgm:pt>
    <dgm:pt modelId="{44423042-98AE-4E73-8227-57695EE90352}">
      <dgm:prSet/>
      <dgm:spPr/>
      <dgm:t>
        <a:bodyPr/>
        <a:lstStyle/>
        <a:p>
          <a:r>
            <a:rPr lang="ru-RU" dirty="0" smtClean="0"/>
            <a:t>Город, поселок городского типа</a:t>
          </a:r>
          <a:endParaRPr lang="ru-RU" dirty="0"/>
        </a:p>
      </dgm:t>
    </dgm:pt>
    <dgm:pt modelId="{6E8A7B62-826C-4D36-AC5E-613DF0CF00A2}" type="parTrans" cxnId="{5D696BF1-0D19-4350-A23D-7ACFD29050DF}">
      <dgm:prSet/>
      <dgm:spPr/>
      <dgm:t>
        <a:bodyPr/>
        <a:lstStyle/>
        <a:p>
          <a:endParaRPr lang="ru-RU"/>
        </a:p>
      </dgm:t>
    </dgm:pt>
    <dgm:pt modelId="{AB05FFEF-7D85-4CD0-8138-039BCBEC6D4B}" type="sibTrans" cxnId="{5D696BF1-0D19-4350-A23D-7ACFD29050DF}">
      <dgm:prSet/>
      <dgm:spPr/>
      <dgm:t>
        <a:bodyPr/>
        <a:lstStyle/>
        <a:p>
          <a:endParaRPr lang="ru-RU"/>
        </a:p>
      </dgm:t>
    </dgm:pt>
    <dgm:pt modelId="{0E86A617-7A39-4821-B8AE-F58C8F5EB9A4}">
      <dgm:prSet/>
      <dgm:spPr/>
      <dgm:t>
        <a:bodyPr/>
        <a:lstStyle/>
        <a:p>
          <a:r>
            <a:rPr lang="ru-RU" dirty="0" smtClean="0"/>
            <a:t>Сельский населенный пункт</a:t>
          </a:r>
          <a:endParaRPr lang="ru-RU" dirty="0"/>
        </a:p>
      </dgm:t>
    </dgm:pt>
    <dgm:pt modelId="{2342FA57-4D59-4535-97B8-34B4054B93B4}" type="parTrans" cxnId="{B618E975-B76D-4593-9C6D-CF0C2D7692F2}">
      <dgm:prSet/>
      <dgm:spPr/>
      <dgm:t>
        <a:bodyPr/>
        <a:lstStyle/>
        <a:p>
          <a:endParaRPr lang="ru-RU"/>
        </a:p>
      </dgm:t>
    </dgm:pt>
    <dgm:pt modelId="{377A68CE-BFE6-44D6-9C14-C7F4EF97F104}" type="sibTrans" cxnId="{B618E975-B76D-4593-9C6D-CF0C2D7692F2}">
      <dgm:prSet/>
      <dgm:spPr/>
      <dgm:t>
        <a:bodyPr/>
        <a:lstStyle/>
        <a:p>
          <a:endParaRPr lang="ru-RU"/>
        </a:p>
      </dgm:t>
    </dgm:pt>
    <dgm:pt modelId="{C9697668-5FB3-45A9-A169-46D713B05E16}" type="pres">
      <dgm:prSet presAssocID="{BACC2996-2AD9-479A-889D-DFC92237784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6AA0F4E-21E3-49D5-8EF5-D6D1706B0A87}" type="pres">
      <dgm:prSet presAssocID="{45F2763C-FEBF-46E2-853B-A3AF5C8789CE}" presName="composite" presStyleCnt="0"/>
      <dgm:spPr/>
      <dgm:t>
        <a:bodyPr/>
        <a:lstStyle/>
        <a:p>
          <a:endParaRPr lang="ru-RU"/>
        </a:p>
      </dgm:t>
    </dgm:pt>
    <dgm:pt modelId="{EE7A6E20-75F5-49CD-B0C4-1E85C6A1D744}" type="pres">
      <dgm:prSet presAssocID="{45F2763C-FEBF-46E2-853B-A3AF5C8789CE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F2EA20-4DD1-4C43-A722-FE4750C6C092}" type="pres">
      <dgm:prSet presAssocID="{45F2763C-FEBF-46E2-853B-A3AF5C8789CE}" presName="descendantText" presStyleLbl="alignAcc1" presStyleIdx="0" presStyleCnt="2" custAng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4B4F75-345A-4E3B-B42A-C8EB40A6F71F}" type="pres">
      <dgm:prSet presAssocID="{FB5EAE68-7082-48C1-80F4-6E667A0360FD}" presName="sp" presStyleCnt="0"/>
      <dgm:spPr/>
      <dgm:t>
        <a:bodyPr/>
        <a:lstStyle/>
        <a:p>
          <a:endParaRPr lang="ru-RU"/>
        </a:p>
      </dgm:t>
    </dgm:pt>
    <dgm:pt modelId="{5AA8CC6B-A8FA-4443-8E4A-BE5CFD91339C}" type="pres">
      <dgm:prSet presAssocID="{9C690C9A-6DDC-482B-9643-4CF0DC659539}" presName="composite" presStyleCnt="0"/>
      <dgm:spPr/>
      <dgm:t>
        <a:bodyPr/>
        <a:lstStyle/>
        <a:p>
          <a:endParaRPr lang="ru-RU"/>
        </a:p>
      </dgm:t>
    </dgm:pt>
    <dgm:pt modelId="{A3776BC1-6661-4341-B53A-6E41B9D01DC5}" type="pres">
      <dgm:prSet presAssocID="{9C690C9A-6DDC-482B-9643-4CF0DC659539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2A8535-5223-440A-8F7F-0531D84F8468}" type="pres">
      <dgm:prSet presAssocID="{9C690C9A-6DDC-482B-9643-4CF0DC659539}" presName="descendantText" presStyleLbl="alignAcc1" presStyleIdx="1" presStyleCnt="2" custLinFactNeighborX="6377" custLinFactNeighborY="161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2DC04DD-1564-4433-8637-F865AE5DF2E0}" srcId="{BACC2996-2AD9-479A-889D-DFC92237784C}" destId="{45F2763C-FEBF-46E2-853B-A3AF5C8789CE}" srcOrd="0" destOrd="0" parTransId="{EC54A8D6-5416-4F1C-A8B9-701436D15EDA}" sibTransId="{FB5EAE68-7082-48C1-80F4-6E667A0360FD}"/>
    <dgm:cxn modelId="{5D696BF1-0D19-4350-A23D-7ACFD29050DF}" srcId="{45F2763C-FEBF-46E2-853B-A3AF5C8789CE}" destId="{44423042-98AE-4E73-8227-57695EE90352}" srcOrd="0" destOrd="0" parTransId="{6E8A7B62-826C-4D36-AC5E-613DF0CF00A2}" sibTransId="{AB05FFEF-7D85-4CD0-8138-039BCBEC6D4B}"/>
    <dgm:cxn modelId="{6C269774-0F85-4B2E-A254-2717D5E39EBB}" type="presOf" srcId="{44423042-98AE-4E73-8227-57695EE90352}" destId="{21F2EA20-4DD1-4C43-A722-FE4750C6C092}" srcOrd="0" destOrd="0" presId="urn:microsoft.com/office/officeart/2005/8/layout/chevron2"/>
    <dgm:cxn modelId="{B618E975-B76D-4593-9C6D-CF0C2D7692F2}" srcId="{9C690C9A-6DDC-482B-9643-4CF0DC659539}" destId="{0E86A617-7A39-4821-B8AE-F58C8F5EB9A4}" srcOrd="0" destOrd="0" parTransId="{2342FA57-4D59-4535-97B8-34B4054B93B4}" sibTransId="{377A68CE-BFE6-44D6-9C14-C7F4EF97F104}"/>
    <dgm:cxn modelId="{53AAC7DF-32AF-4613-9148-E5A074AF67BB}" type="presOf" srcId="{BACC2996-2AD9-479A-889D-DFC92237784C}" destId="{C9697668-5FB3-45A9-A169-46D713B05E16}" srcOrd="0" destOrd="0" presId="urn:microsoft.com/office/officeart/2005/8/layout/chevron2"/>
    <dgm:cxn modelId="{CB8DB570-C6F6-454A-B644-188ADF34051E}" type="presOf" srcId="{0E86A617-7A39-4821-B8AE-F58C8F5EB9A4}" destId="{EF2A8535-5223-440A-8F7F-0531D84F8468}" srcOrd="0" destOrd="0" presId="urn:microsoft.com/office/officeart/2005/8/layout/chevron2"/>
    <dgm:cxn modelId="{D361EDD2-4414-4627-A23C-36E6DD3E0FDB}" srcId="{BACC2996-2AD9-479A-889D-DFC92237784C}" destId="{9C690C9A-6DDC-482B-9643-4CF0DC659539}" srcOrd="1" destOrd="0" parTransId="{21E96A65-15E8-40D9-A52B-F0BB9D1A08F6}" sibTransId="{8292E36F-C64A-4C9C-A8FB-EC692419BC6B}"/>
    <dgm:cxn modelId="{BC50CE50-2068-4E05-82DE-C39E496C01FD}" type="presOf" srcId="{45F2763C-FEBF-46E2-853B-A3AF5C8789CE}" destId="{EE7A6E20-75F5-49CD-B0C4-1E85C6A1D744}" srcOrd="0" destOrd="0" presId="urn:microsoft.com/office/officeart/2005/8/layout/chevron2"/>
    <dgm:cxn modelId="{B9472132-EDDA-4EAA-9903-480BADAC5BDE}" type="presOf" srcId="{9C690C9A-6DDC-482B-9643-4CF0DC659539}" destId="{A3776BC1-6661-4341-B53A-6E41B9D01DC5}" srcOrd="0" destOrd="0" presId="urn:microsoft.com/office/officeart/2005/8/layout/chevron2"/>
    <dgm:cxn modelId="{337A19D8-9129-4C6F-A2EE-788AB3CD281B}" type="presParOf" srcId="{C9697668-5FB3-45A9-A169-46D713B05E16}" destId="{C6AA0F4E-21E3-49D5-8EF5-D6D1706B0A87}" srcOrd="0" destOrd="0" presId="urn:microsoft.com/office/officeart/2005/8/layout/chevron2"/>
    <dgm:cxn modelId="{C2839B7A-8C78-4173-A2CB-B7A031FBC937}" type="presParOf" srcId="{C6AA0F4E-21E3-49D5-8EF5-D6D1706B0A87}" destId="{EE7A6E20-75F5-49CD-B0C4-1E85C6A1D744}" srcOrd="0" destOrd="0" presId="urn:microsoft.com/office/officeart/2005/8/layout/chevron2"/>
    <dgm:cxn modelId="{D2B67B7A-3F27-4650-8DC0-45A1B208386F}" type="presParOf" srcId="{C6AA0F4E-21E3-49D5-8EF5-D6D1706B0A87}" destId="{21F2EA20-4DD1-4C43-A722-FE4750C6C092}" srcOrd="1" destOrd="0" presId="urn:microsoft.com/office/officeart/2005/8/layout/chevron2"/>
    <dgm:cxn modelId="{3A1F9901-E3C0-4547-814E-835C1D9C1DA1}" type="presParOf" srcId="{C9697668-5FB3-45A9-A169-46D713B05E16}" destId="{F84B4F75-345A-4E3B-B42A-C8EB40A6F71F}" srcOrd="1" destOrd="0" presId="urn:microsoft.com/office/officeart/2005/8/layout/chevron2"/>
    <dgm:cxn modelId="{38DE1EA3-662F-4F1F-8159-4ADF0C1482B8}" type="presParOf" srcId="{C9697668-5FB3-45A9-A169-46D713B05E16}" destId="{5AA8CC6B-A8FA-4443-8E4A-BE5CFD91339C}" srcOrd="2" destOrd="0" presId="urn:microsoft.com/office/officeart/2005/8/layout/chevron2"/>
    <dgm:cxn modelId="{25A0C1E5-A95F-43D6-BA6A-3EDC0118AD36}" type="presParOf" srcId="{5AA8CC6B-A8FA-4443-8E4A-BE5CFD91339C}" destId="{A3776BC1-6661-4341-B53A-6E41B9D01DC5}" srcOrd="0" destOrd="0" presId="urn:microsoft.com/office/officeart/2005/8/layout/chevron2"/>
    <dgm:cxn modelId="{037EC0B3-3BA2-4D5A-8B99-D67A5E16B7A8}" type="presParOf" srcId="{5AA8CC6B-A8FA-4443-8E4A-BE5CFD91339C}" destId="{EF2A8535-5223-440A-8F7F-0531D84F846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471A28E0-1A74-46E3-AFD0-02AA642B0D28}" type="doc">
      <dgm:prSet loTypeId="urn:microsoft.com/office/officeart/2005/8/layout/venn1" loCatId="relationship" qsTypeId="urn:microsoft.com/office/officeart/2005/8/quickstyle/3d2#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39C704F-58CC-499A-9917-56803ECE12F0}" type="pres">
      <dgm:prSet presAssocID="{471A28E0-1A74-46E3-AFD0-02AA642B0D2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65FEBE68-E9C0-4697-A7A4-ED9C89A99528}" type="presOf" srcId="{471A28E0-1A74-46E3-AFD0-02AA642B0D28}" destId="{439C704F-58CC-499A-9917-56803ECE12F0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C57D3DC2-496E-48A3-A306-5487C7809732}" type="doc">
      <dgm:prSet loTypeId="urn:microsoft.com/office/officeart/2005/8/layout/vList2" loCatId="list" qsTypeId="urn:microsoft.com/office/officeart/2005/8/quickstyle/simple5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82E4C75A-E4DF-490E-9583-B38A33D25FC2}">
      <dgm:prSet custT="1"/>
      <dgm:spPr/>
      <dgm:t>
        <a:bodyPr/>
        <a:lstStyle/>
        <a:p>
          <a:pPr algn="ctr" rtl="0"/>
          <a:r>
            <a:rPr lang="ru-RU" sz="1400" dirty="0" smtClean="0"/>
            <a:t>Вы можете обратиться  за предоставлением субсидии</a:t>
          </a:r>
          <a:endParaRPr lang="ru-RU" sz="1400" dirty="0"/>
        </a:p>
      </dgm:t>
    </dgm:pt>
    <dgm:pt modelId="{27EE1838-42AC-46AC-A866-7CE6630587AC}" type="parTrans" cxnId="{8FCD770C-9B38-40EF-B773-637971EF7C3A}">
      <dgm:prSet/>
      <dgm:spPr/>
      <dgm:t>
        <a:bodyPr/>
        <a:lstStyle/>
        <a:p>
          <a:endParaRPr lang="ru-RU"/>
        </a:p>
      </dgm:t>
    </dgm:pt>
    <dgm:pt modelId="{18BC46B3-2F22-484D-A616-8A82B058849C}" type="sibTrans" cxnId="{8FCD770C-9B38-40EF-B773-637971EF7C3A}">
      <dgm:prSet/>
      <dgm:spPr/>
      <dgm:t>
        <a:bodyPr/>
        <a:lstStyle/>
        <a:p>
          <a:endParaRPr lang="ru-RU"/>
        </a:p>
      </dgm:t>
    </dgm:pt>
    <dgm:pt modelId="{E26AFCC8-89DC-4850-95F4-F840C67124F0}" type="pres">
      <dgm:prSet presAssocID="{C57D3DC2-496E-48A3-A306-5487C780973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11FFA8D-8842-4625-BF9E-2AAC02AB9E9F}" type="pres">
      <dgm:prSet presAssocID="{82E4C75A-E4DF-490E-9583-B38A33D25FC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FEFD1E2-0A24-4504-9820-02A042990C76}" type="presOf" srcId="{82E4C75A-E4DF-490E-9583-B38A33D25FC2}" destId="{211FFA8D-8842-4625-BF9E-2AAC02AB9E9F}" srcOrd="0" destOrd="0" presId="urn:microsoft.com/office/officeart/2005/8/layout/vList2"/>
    <dgm:cxn modelId="{8FCD770C-9B38-40EF-B773-637971EF7C3A}" srcId="{C57D3DC2-496E-48A3-A306-5487C7809732}" destId="{82E4C75A-E4DF-490E-9583-B38A33D25FC2}" srcOrd="0" destOrd="0" parTransId="{27EE1838-42AC-46AC-A866-7CE6630587AC}" sibTransId="{18BC46B3-2F22-484D-A616-8A82B058849C}"/>
    <dgm:cxn modelId="{2704112C-D3F1-44A2-B05F-84270AF5E3C6}" type="presOf" srcId="{C57D3DC2-496E-48A3-A306-5487C7809732}" destId="{E26AFCC8-89DC-4850-95F4-F840C67124F0}" srcOrd="0" destOrd="0" presId="urn:microsoft.com/office/officeart/2005/8/layout/vList2"/>
    <dgm:cxn modelId="{948C5014-5416-48E6-B991-00073456F27E}" type="presParOf" srcId="{E26AFCC8-89DC-4850-95F4-F840C67124F0}" destId="{211FFA8D-8842-4625-BF9E-2AAC02AB9E9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31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0B19377D-A85B-42C4-A218-0B6FC4150B39}" type="doc">
      <dgm:prSet loTypeId="urn:microsoft.com/office/officeart/2005/8/layout/vList2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43D3479-A8EE-424E-8FDD-66F1051FC597}">
      <dgm:prSet/>
      <dgm:spPr/>
      <dgm:t>
        <a:bodyPr/>
        <a:lstStyle/>
        <a:p>
          <a:pPr rtl="0"/>
          <a:r>
            <a:rPr lang="ru-RU" dirty="0" smtClean="0"/>
            <a:t>Организацию, осуществляющую начисление платы за ЖКУ </a:t>
          </a:r>
          <a:endParaRPr lang="ru-RU" dirty="0"/>
        </a:p>
      </dgm:t>
    </dgm:pt>
    <dgm:pt modelId="{55980C2F-A409-4399-8B88-F0C8EE633999}" type="parTrans" cxnId="{215EC43E-25F6-4217-8DF4-05A0BAE32A96}">
      <dgm:prSet/>
      <dgm:spPr/>
      <dgm:t>
        <a:bodyPr/>
        <a:lstStyle/>
        <a:p>
          <a:endParaRPr lang="ru-RU"/>
        </a:p>
      </dgm:t>
    </dgm:pt>
    <dgm:pt modelId="{DCC784A0-7094-4BD1-8F9F-0F215CD0BC7A}" type="sibTrans" cxnId="{215EC43E-25F6-4217-8DF4-05A0BAE32A96}">
      <dgm:prSet/>
      <dgm:spPr/>
      <dgm:t>
        <a:bodyPr/>
        <a:lstStyle/>
        <a:p>
          <a:endParaRPr lang="ru-RU"/>
        </a:p>
      </dgm:t>
    </dgm:pt>
    <dgm:pt modelId="{1A33AC56-1740-40AE-BC4C-7359027C74A6}" type="pres">
      <dgm:prSet presAssocID="{0B19377D-A85B-42C4-A218-0B6FC4150B3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750F333-3138-4CCD-9631-666548CA3552}" type="pres">
      <dgm:prSet presAssocID="{243D3479-A8EE-424E-8FDD-66F1051FC59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CB050CD-F221-4D7B-9CC8-2EB4B27C75E6}" type="presOf" srcId="{243D3479-A8EE-424E-8FDD-66F1051FC597}" destId="{1750F333-3138-4CCD-9631-666548CA3552}" srcOrd="0" destOrd="0" presId="urn:microsoft.com/office/officeart/2005/8/layout/vList2"/>
    <dgm:cxn modelId="{8E82B4C9-6333-4C2E-9FE4-208D2D428074}" type="presOf" srcId="{0B19377D-A85B-42C4-A218-0B6FC4150B39}" destId="{1A33AC56-1740-40AE-BC4C-7359027C74A6}" srcOrd="0" destOrd="0" presId="urn:microsoft.com/office/officeart/2005/8/layout/vList2"/>
    <dgm:cxn modelId="{215EC43E-25F6-4217-8DF4-05A0BAE32A96}" srcId="{0B19377D-A85B-42C4-A218-0B6FC4150B39}" destId="{243D3479-A8EE-424E-8FDD-66F1051FC597}" srcOrd="0" destOrd="0" parTransId="{55980C2F-A409-4399-8B88-F0C8EE633999}" sibTransId="{DCC784A0-7094-4BD1-8F9F-0F215CD0BC7A}"/>
    <dgm:cxn modelId="{AA5B6E7B-5FA5-437A-BA64-9B68E279AF50}" type="presParOf" srcId="{1A33AC56-1740-40AE-BC4C-7359027C74A6}" destId="{1750F333-3138-4CCD-9631-666548CA355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3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5B30FCF-5166-47FC-8F3A-89932357FC4E}" type="doc">
      <dgm:prSet loTypeId="urn:microsoft.com/office/officeart/2005/8/layout/vList2" loCatId="list" qsTypeId="urn:microsoft.com/office/officeart/2005/8/quickstyle/3d2#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BBD41C1-43FF-4F7E-9ED3-47022884B7C0}">
      <dgm:prSet/>
      <dgm:spPr/>
      <dgm:t>
        <a:bodyPr/>
        <a:lstStyle/>
        <a:p>
          <a:pPr rtl="0"/>
          <a:r>
            <a:rPr lang="ru-RU" dirty="0" smtClean="0"/>
            <a:t>                     Порядок предоставления и выплаты субсидий</a:t>
          </a:r>
          <a:endParaRPr lang="ru-RU" dirty="0"/>
        </a:p>
      </dgm:t>
    </dgm:pt>
    <dgm:pt modelId="{E4587B4C-7C86-4D27-BDB6-84C42E20712B}" type="parTrans" cxnId="{01706087-55ED-4E9F-8E15-B1D5752942F6}">
      <dgm:prSet/>
      <dgm:spPr/>
      <dgm:t>
        <a:bodyPr/>
        <a:lstStyle/>
        <a:p>
          <a:endParaRPr lang="ru-RU"/>
        </a:p>
      </dgm:t>
    </dgm:pt>
    <dgm:pt modelId="{3972386A-0BAE-4009-9B7D-56D2F1F2FE34}" type="sibTrans" cxnId="{01706087-55ED-4E9F-8E15-B1D5752942F6}">
      <dgm:prSet/>
      <dgm:spPr/>
      <dgm:t>
        <a:bodyPr/>
        <a:lstStyle/>
        <a:p>
          <a:endParaRPr lang="ru-RU"/>
        </a:p>
      </dgm:t>
    </dgm:pt>
    <dgm:pt modelId="{C3AF955E-675D-4A03-B2B1-9192772B059A}" type="pres">
      <dgm:prSet presAssocID="{B5B30FCF-5166-47FC-8F3A-89932357FC4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36C8EC4-1B93-477E-AA21-006FDB3C5A47}" type="pres">
      <dgm:prSet presAssocID="{ABBD41C1-43FF-4F7E-9ED3-47022884B7C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706087-55ED-4E9F-8E15-B1D5752942F6}" srcId="{B5B30FCF-5166-47FC-8F3A-89932357FC4E}" destId="{ABBD41C1-43FF-4F7E-9ED3-47022884B7C0}" srcOrd="0" destOrd="0" parTransId="{E4587B4C-7C86-4D27-BDB6-84C42E20712B}" sibTransId="{3972386A-0BAE-4009-9B7D-56D2F1F2FE34}"/>
    <dgm:cxn modelId="{1DDDA1BD-1637-4185-AA82-E4173F596821}" type="presOf" srcId="{B5B30FCF-5166-47FC-8F3A-89932357FC4E}" destId="{C3AF955E-675D-4A03-B2B1-9192772B059A}" srcOrd="0" destOrd="0" presId="urn:microsoft.com/office/officeart/2005/8/layout/vList2"/>
    <dgm:cxn modelId="{CCBDBBE5-727D-4D30-8D04-BAC4A362C54A}" type="presOf" srcId="{ABBD41C1-43FF-4F7E-9ED3-47022884B7C0}" destId="{136C8EC4-1B93-477E-AA21-006FDB3C5A47}" srcOrd="0" destOrd="0" presId="urn:microsoft.com/office/officeart/2005/8/layout/vList2"/>
    <dgm:cxn modelId="{FC5EE99C-919D-487B-82CF-AF5144E36188}" type="presParOf" srcId="{C3AF955E-675D-4A03-B2B1-9192772B059A}" destId="{136C8EC4-1B93-477E-AA21-006FDB3C5A4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481E024-B57D-4B43-8C44-05DC1B6C016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00D29A8-FE96-4556-B81B-1CD83C3A8A7A}">
      <dgm:prSet custT="1"/>
      <dgm:spPr/>
      <dgm:t>
        <a:bodyPr/>
        <a:lstStyle/>
        <a:p>
          <a:pPr rtl="0"/>
          <a:r>
            <a:rPr lang="ru-RU" sz="1000" b="1" i="1" dirty="0" smtClean="0"/>
            <a:t>Заявление</a:t>
          </a:r>
          <a:endParaRPr lang="ru-RU" sz="1000" i="1" dirty="0"/>
        </a:p>
      </dgm:t>
    </dgm:pt>
    <dgm:pt modelId="{5A9F26A2-4B4C-4580-81F8-4BF2A62DE1D9}" type="parTrans" cxnId="{9D5C2332-5FF3-4631-A614-F838DBAC50E4}">
      <dgm:prSet/>
      <dgm:spPr/>
      <dgm:t>
        <a:bodyPr/>
        <a:lstStyle/>
        <a:p>
          <a:endParaRPr lang="ru-RU"/>
        </a:p>
      </dgm:t>
    </dgm:pt>
    <dgm:pt modelId="{7DFDF159-666B-4752-9C28-FBD66BF55BE4}" type="sibTrans" cxnId="{9D5C2332-5FF3-4631-A614-F838DBAC50E4}">
      <dgm:prSet/>
      <dgm:spPr/>
      <dgm:t>
        <a:bodyPr/>
        <a:lstStyle/>
        <a:p>
          <a:endParaRPr lang="ru-RU"/>
        </a:p>
      </dgm:t>
    </dgm:pt>
    <dgm:pt modelId="{989AEF5C-9046-4F7D-8095-7042B64F2873}">
      <dgm:prSet custT="1"/>
      <dgm:spPr/>
      <dgm:t>
        <a:bodyPr/>
        <a:lstStyle/>
        <a:p>
          <a:pPr rtl="0"/>
          <a:r>
            <a:rPr lang="ru-RU" sz="1000" b="1" i="1" dirty="0" smtClean="0"/>
            <a:t>Паспорт</a:t>
          </a:r>
          <a:r>
            <a:rPr lang="ru-RU" sz="1000" i="1" dirty="0" smtClean="0"/>
            <a:t> или иной документ, удостоверяющий личность</a:t>
          </a:r>
          <a:endParaRPr lang="ru-RU" sz="1000" i="1" dirty="0"/>
        </a:p>
      </dgm:t>
    </dgm:pt>
    <dgm:pt modelId="{CD6A37D0-9C53-4474-AB45-AA5F8BA089F3}" type="parTrans" cxnId="{FFB9FC7E-CA33-4721-9E50-9B6E81A37124}">
      <dgm:prSet/>
      <dgm:spPr/>
      <dgm:t>
        <a:bodyPr/>
        <a:lstStyle/>
        <a:p>
          <a:endParaRPr lang="ru-RU"/>
        </a:p>
      </dgm:t>
    </dgm:pt>
    <dgm:pt modelId="{D33B5960-8D08-42AD-B1C3-0EE66B65A58D}" type="sibTrans" cxnId="{FFB9FC7E-CA33-4721-9E50-9B6E81A37124}">
      <dgm:prSet/>
      <dgm:spPr/>
      <dgm:t>
        <a:bodyPr/>
        <a:lstStyle/>
        <a:p>
          <a:endParaRPr lang="ru-RU"/>
        </a:p>
      </dgm:t>
    </dgm:pt>
    <dgm:pt modelId="{5BD7A2E4-3A0C-4CEF-952D-411AC8693DF6}">
      <dgm:prSet custT="1"/>
      <dgm:spPr/>
      <dgm:t>
        <a:bodyPr/>
        <a:lstStyle/>
        <a:p>
          <a:pPr rtl="0"/>
          <a:r>
            <a:rPr lang="ru-RU" sz="1000" b="1" i="1" dirty="0" smtClean="0"/>
            <a:t>Свидетельство</a:t>
          </a:r>
          <a:r>
            <a:rPr lang="ru-RU" sz="1000" i="1" dirty="0" smtClean="0"/>
            <a:t> о рождении </a:t>
          </a:r>
          <a:r>
            <a:rPr lang="ru-RU" sz="1000" i="1" dirty="0" err="1" smtClean="0"/>
            <a:t>ребенка-для</a:t>
          </a:r>
          <a:r>
            <a:rPr lang="ru-RU" sz="1000" i="1" dirty="0" smtClean="0"/>
            <a:t> лиц имеющих детей до 18 лет</a:t>
          </a:r>
          <a:endParaRPr lang="ru-RU" sz="1000" i="1" dirty="0"/>
        </a:p>
      </dgm:t>
    </dgm:pt>
    <dgm:pt modelId="{A1F14A25-B2AB-47B9-B126-0E3CAAF535AA}" type="parTrans" cxnId="{C89EC6DE-A5D3-4778-ACC0-9E95EF96D9B9}">
      <dgm:prSet/>
      <dgm:spPr/>
      <dgm:t>
        <a:bodyPr/>
        <a:lstStyle/>
        <a:p>
          <a:endParaRPr lang="ru-RU"/>
        </a:p>
      </dgm:t>
    </dgm:pt>
    <dgm:pt modelId="{867606AC-90EE-405A-BFF4-F4C800BA27F3}" type="sibTrans" cxnId="{C89EC6DE-A5D3-4778-ACC0-9E95EF96D9B9}">
      <dgm:prSet/>
      <dgm:spPr/>
      <dgm:t>
        <a:bodyPr/>
        <a:lstStyle/>
        <a:p>
          <a:endParaRPr lang="ru-RU"/>
        </a:p>
      </dgm:t>
    </dgm:pt>
    <dgm:pt modelId="{41ED0571-E8BB-407F-AE16-E97701757587}">
      <dgm:prSet custT="1"/>
      <dgm:spPr/>
      <dgm:t>
        <a:bodyPr/>
        <a:lstStyle/>
        <a:p>
          <a:pPr rtl="0"/>
          <a:r>
            <a:rPr lang="ru-RU" sz="1000" b="1" i="1" dirty="0" smtClean="0"/>
            <a:t>Трудовая книжка</a:t>
          </a:r>
          <a:r>
            <a:rPr lang="ru-RU" sz="1000" i="1" dirty="0" smtClean="0"/>
            <a:t>( при ее наличии)- для неработающих граждан старше 18 лет.</a:t>
          </a:r>
          <a:endParaRPr lang="ru-RU" sz="1000" i="1" dirty="0"/>
        </a:p>
      </dgm:t>
    </dgm:pt>
    <dgm:pt modelId="{0D2209F5-4231-4CD4-BC41-2D8E2E9F88ED}" type="parTrans" cxnId="{F0D00B17-7FD6-4C8F-AD1B-60E97E4AD1D7}">
      <dgm:prSet/>
      <dgm:spPr/>
      <dgm:t>
        <a:bodyPr/>
        <a:lstStyle/>
        <a:p>
          <a:endParaRPr lang="ru-RU"/>
        </a:p>
      </dgm:t>
    </dgm:pt>
    <dgm:pt modelId="{86849801-4BFF-4FF6-8CC2-3C70DA763120}" type="sibTrans" cxnId="{F0D00B17-7FD6-4C8F-AD1B-60E97E4AD1D7}">
      <dgm:prSet/>
      <dgm:spPr/>
      <dgm:t>
        <a:bodyPr/>
        <a:lstStyle/>
        <a:p>
          <a:endParaRPr lang="ru-RU"/>
        </a:p>
      </dgm:t>
    </dgm:pt>
    <dgm:pt modelId="{AE33EE79-15FD-4F96-882C-CE5EE27A3458}">
      <dgm:prSet custT="1"/>
      <dgm:spPr/>
      <dgm:t>
        <a:bodyPr/>
        <a:lstStyle/>
        <a:p>
          <a:pPr rtl="0"/>
          <a:r>
            <a:rPr lang="ru-RU" sz="1000" b="1" i="1" dirty="0" smtClean="0"/>
            <a:t>Свидетельство</a:t>
          </a:r>
          <a:r>
            <a:rPr lang="ru-RU" sz="1000" i="1" dirty="0" smtClean="0"/>
            <a:t> о заключении брака</a:t>
          </a:r>
          <a:endParaRPr lang="ru-RU" sz="1000" i="1" dirty="0"/>
        </a:p>
      </dgm:t>
    </dgm:pt>
    <dgm:pt modelId="{42076FFB-AC5F-40CD-A8A4-6EAEB62CB91E}" type="parTrans" cxnId="{57B8FF2F-86F7-4147-A04B-5EB46CBDAD85}">
      <dgm:prSet/>
      <dgm:spPr/>
      <dgm:t>
        <a:bodyPr/>
        <a:lstStyle/>
        <a:p>
          <a:endParaRPr lang="ru-RU"/>
        </a:p>
      </dgm:t>
    </dgm:pt>
    <dgm:pt modelId="{D5C6A368-1427-4C1F-B042-607831C170D1}" type="sibTrans" cxnId="{57B8FF2F-86F7-4147-A04B-5EB46CBDAD85}">
      <dgm:prSet/>
      <dgm:spPr/>
      <dgm:t>
        <a:bodyPr/>
        <a:lstStyle/>
        <a:p>
          <a:endParaRPr lang="ru-RU"/>
        </a:p>
      </dgm:t>
    </dgm:pt>
    <dgm:pt modelId="{0794063C-4665-4060-BDDF-47C62FBC0013}">
      <dgm:prSet custT="1"/>
      <dgm:spPr/>
      <dgm:t>
        <a:bodyPr/>
        <a:lstStyle/>
        <a:p>
          <a:pPr rtl="0"/>
          <a:r>
            <a:rPr lang="ru-RU" sz="1000" b="1" i="1" dirty="0" smtClean="0"/>
            <a:t>Свидетельство</a:t>
          </a:r>
          <a:r>
            <a:rPr lang="ru-RU" sz="1000" i="1" dirty="0" smtClean="0"/>
            <a:t> о расторжении брака</a:t>
          </a:r>
          <a:endParaRPr lang="ru-RU" sz="1000" i="1" dirty="0"/>
        </a:p>
      </dgm:t>
    </dgm:pt>
    <dgm:pt modelId="{C3BCF703-295F-4627-88D0-DD7AA20C67B7}" type="parTrans" cxnId="{6602A351-AF9F-4A7C-BE6B-0BA06DD65B68}">
      <dgm:prSet/>
      <dgm:spPr/>
      <dgm:t>
        <a:bodyPr/>
        <a:lstStyle/>
        <a:p>
          <a:endParaRPr lang="ru-RU"/>
        </a:p>
      </dgm:t>
    </dgm:pt>
    <dgm:pt modelId="{A8781280-5F1E-472C-8BC4-ADEA30BFEB96}" type="sibTrans" cxnId="{6602A351-AF9F-4A7C-BE6B-0BA06DD65B68}">
      <dgm:prSet/>
      <dgm:spPr/>
      <dgm:t>
        <a:bodyPr/>
        <a:lstStyle/>
        <a:p>
          <a:endParaRPr lang="ru-RU"/>
        </a:p>
      </dgm:t>
    </dgm:pt>
    <dgm:pt modelId="{50D8C712-2EFA-4B0C-A052-A6A0C1EF7C3F}">
      <dgm:prSet custT="1"/>
      <dgm:spPr/>
      <dgm:t>
        <a:bodyPr/>
        <a:lstStyle/>
        <a:p>
          <a:pPr rtl="0"/>
          <a:r>
            <a:rPr lang="ru-RU" sz="1000" b="1" i="1" dirty="0" smtClean="0"/>
            <a:t>Пенсионное</a:t>
          </a:r>
          <a:r>
            <a:rPr lang="ru-RU" sz="1000" i="1" dirty="0" smtClean="0"/>
            <a:t> удостоверение –для пенсионеров</a:t>
          </a:r>
          <a:endParaRPr lang="ru-RU" sz="1000" i="1" dirty="0"/>
        </a:p>
      </dgm:t>
    </dgm:pt>
    <dgm:pt modelId="{B670E538-A9CB-4911-A53A-F9C037552C99}" type="parTrans" cxnId="{4834C8CA-2CD1-43D5-8EF8-64AFD435FA3E}">
      <dgm:prSet/>
      <dgm:spPr/>
      <dgm:t>
        <a:bodyPr/>
        <a:lstStyle/>
        <a:p>
          <a:endParaRPr lang="ru-RU"/>
        </a:p>
      </dgm:t>
    </dgm:pt>
    <dgm:pt modelId="{7C671C91-CB9E-4CBB-8A4D-87E43FCAA00A}" type="sibTrans" cxnId="{4834C8CA-2CD1-43D5-8EF8-64AFD435FA3E}">
      <dgm:prSet/>
      <dgm:spPr/>
      <dgm:t>
        <a:bodyPr/>
        <a:lstStyle/>
        <a:p>
          <a:endParaRPr lang="ru-RU"/>
        </a:p>
      </dgm:t>
    </dgm:pt>
    <dgm:pt modelId="{915E0B17-4C4F-4033-ACAC-F4DF5D603DD1}" type="pres">
      <dgm:prSet presAssocID="{5481E024-B57D-4B43-8C44-05DC1B6C016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66F5D7D-5D02-4DF3-8E31-9930B73EF2E5}" type="pres">
      <dgm:prSet presAssocID="{300D29A8-FE96-4556-B81B-1CD83C3A8A7A}" presName="linNode" presStyleCnt="0"/>
      <dgm:spPr/>
    </dgm:pt>
    <dgm:pt modelId="{CFE11555-78A0-4F06-BF05-84DDA7EF9BE3}" type="pres">
      <dgm:prSet presAssocID="{300D29A8-FE96-4556-B81B-1CD83C3A8A7A}" presName="parentText" presStyleLbl="node1" presStyleIdx="0" presStyleCnt="7" custLinFactNeighborX="405" custLinFactNeighborY="-6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7C5F7D-EDD8-418B-BCAC-B6BB537A8E7C}" type="pres">
      <dgm:prSet presAssocID="{7DFDF159-666B-4752-9C28-FBD66BF55BE4}" presName="sp" presStyleCnt="0"/>
      <dgm:spPr/>
    </dgm:pt>
    <dgm:pt modelId="{7174602F-4351-4052-BD13-0596083665E3}" type="pres">
      <dgm:prSet presAssocID="{989AEF5C-9046-4F7D-8095-7042B64F2873}" presName="linNode" presStyleCnt="0"/>
      <dgm:spPr/>
    </dgm:pt>
    <dgm:pt modelId="{6234A01B-9540-4DEC-88EC-2BD81859FCD1}" type="pres">
      <dgm:prSet presAssocID="{989AEF5C-9046-4F7D-8095-7042B64F2873}" presName="parentText" presStyleLbl="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1F5A45-3765-4BD1-9BDB-709125434355}" type="pres">
      <dgm:prSet presAssocID="{D33B5960-8D08-42AD-B1C3-0EE66B65A58D}" presName="sp" presStyleCnt="0"/>
      <dgm:spPr/>
    </dgm:pt>
    <dgm:pt modelId="{50940CD6-A289-4AD3-B2C4-D933CF1E1FAA}" type="pres">
      <dgm:prSet presAssocID="{5BD7A2E4-3A0C-4CEF-952D-411AC8693DF6}" presName="linNode" presStyleCnt="0"/>
      <dgm:spPr/>
    </dgm:pt>
    <dgm:pt modelId="{1B61B6AC-4046-4F3E-8C55-76402BE85280}" type="pres">
      <dgm:prSet presAssocID="{5BD7A2E4-3A0C-4CEF-952D-411AC8693DF6}" presName="parentText" presStyleLbl="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71F84B-9A17-4C36-B91A-4D6CC2CA2A7C}" type="pres">
      <dgm:prSet presAssocID="{867606AC-90EE-405A-BFF4-F4C800BA27F3}" presName="sp" presStyleCnt="0"/>
      <dgm:spPr/>
    </dgm:pt>
    <dgm:pt modelId="{EE70D0DB-9644-4D4C-A9B7-E8F3EDC3C3A3}" type="pres">
      <dgm:prSet presAssocID="{41ED0571-E8BB-407F-AE16-E97701757587}" presName="linNode" presStyleCnt="0"/>
      <dgm:spPr/>
    </dgm:pt>
    <dgm:pt modelId="{DBE3F91C-323A-4302-AB5A-DE5885686C10}" type="pres">
      <dgm:prSet presAssocID="{41ED0571-E8BB-407F-AE16-E97701757587}" presName="parentText" presStyleLbl="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4358E4-D6DB-4C5C-BF10-99FD23A307FA}" type="pres">
      <dgm:prSet presAssocID="{86849801-4BFF-4FF6-8CC2-3C70DA763120}" presName="sp" presStyleCnt="0"/>
      <dgm:spPr/>
    </dgm:pt>
    <dgm:pt modelId="{7EF98367-3298-4315-B186-1CE2E678762F}" type="pres">
      <dgm:prSet presAssocID="{AE33EE79-15FD-4F96-882C-CE5EE27A3458}" presName="linNode" presStyleCnt="0"/>
      <dgm:spPr/>
    </dgm:pt>
    <dgm:pt modelId="{74246FC3-346B-474C-84F5-8A3EE9DCD0FD}" type="pres">
      <dgm:prSet presAssocID="{AE33EE79-15FD-4F96-882C-CE5EE27A3458}" presName="parentText" presStyleLbl="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88A47F-C5F6-4AA9-863E-CC39E4DC0904}" type="pres">
      <dgm:prSet presAssocID="{D5C6A368-1427-4C1F-B042-607831C170D1}" presName="sp" presStyleCnt="0"/>
      <dgm:spPr/>
    </dgm:pt>
    <dgm:pt modelId="{439C6C43-5337-42B2-8BAF-C085D95BC38D}" type="pres">
      <dgm:prSet presAssocID="{0794063C-4665-4060-BDDF-47C62FBC0013}" presName="linNode" presStyleCnt="0"/>
      <dgm:spPr/>
    </dgm:pt>
    <dgm:pt modelId="{03B9B0C9-7ACC-4A9A-8650-FF4D0BE7BC3C}" type="pres">
      <dgm:prSet presAssocID="{0794063C-4665-4060-BDDF-47C62FBC0013}" presName="parentText" presStyleLbl="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3798B3-1ED3-46A7-949C-A0C7D7719344}" type="pres">
      <dgm:prSet presAssocID="{A8781280-5F1E-472C-8BC4-ADEA30BFEB96}" presName="sp" presStyleCnt="0"/>
      <dgm:spPr/>
    </dgm:pt>
    <dgm:pt modelId="{84524890-0755-44FC-A494-390CF4B5763D}" type="pres">
      <dgm:prSet presAssocID="{50D8C712-2EFA-4B0C-A052-A6A0C1EF7C3F}" presName="linNode" presStyleCnt="0"/>
      <dgm:spPr/>
    </dgm:pt>
    <dgm:pt modelId="{0FD13BE5-9A1A-4ADD-BF9C-415A8249518A}" type="pres">
      <dgm:prSet presAssocID="{50D8C712-2EFA-4B0C-A052-A6A0C1EF7C3F}" presName="parentText" presStyleLbl="node1" presStyleIdx="6" presStyleCnt="7" custScaleX="100000" custLinFactNeighborX="-397" custLinFactNeighborY="524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11E2FE7-D50F-4A86-8961-C65854826365}" type="presOf" srcId="{5BD7A2E4-3A0C-4CEF-952D-411AC8693DF6}" destId="{1B61B6AC-4046-4F3E-8C55-76402BE85280}" srcOrd="0" destOrd="0" presId="urn:microsoft.com/office/officeart/2005/8/layout/vList5"/>
    <dgm:cxn modelId="{57B8FF2F-86F7-4147-A04B-5EB46CBDAD85}" srcId="{5481E024-B57D-4B43-8C44-05DC1B6C0163}" destId="{AE33EE79-15FD-4F96-882C-CE5EE27A3458}" srcOrd="4" destOrd="0" parTransId="{42076FFB-AC5F-40CD-A8A4-6EAEB62CB91E}" sibTransId="{D5C6A368-1427-4C1F-B042-607831C170D1}"/>
    <dgm:cxn modelId="{900638DE-77ED-4ED2-B7A2-5173DFCDD685}" type="presOf" srcId="{50D8C712-2EFA-4B0C-A052-A6A0C1EF7C3F}" destId="{0FD13BE5-9A1A-4ADD-BF9C-415A8249518A}" srcOrd="0" destOrd="0" presId="urn:microsoft.com/office/officeart/2005/8/layout/vList5"/>
    <dgm:cxn modelId="{2C567C0C-69BC-4937-8ECC-F3185A9E0C10}" type="presOf" srcId="{41ED0571-E8BB-407F-AE16-E97701757587}" destId="{DBE3F91C-323A-4302-AB5A-DE5885686C10}" srcOrd="0" destOrd="0" presId="urn:microsoft.com/office/officeart/2005/8/layout/vList5"/>
    <dgm:cxn modelId="{13AB06B9-D151-49D7-9DC3-1ECE62A85C09}" type="presOf" srcId="{AE33EE79-15FD-4F96-882C-CE5EE27A3458}" destId="{74246FC3-346B-474C-84F5-8A3EE9DCD0FD}" srcOrd="0" destOrd="0" presId="urn:microsoft.com/office/officeart/2005/8/layout/vList5"/>
    <dgm:cxn modelId="{35FFBB35-0D4F-4241-9402-A9891E23A844}" type="presOf" srcId="{300D29A8-FE96-4556-B81B-1CD83C3A8A7A}" destId="{CFE11555-78A0-4F06-BF05-84DDA7EF9BE3}" srcOrd="0" destOrd="0" presId="urn:microsoft.com/office/officeart/2005/8/layout/vList5"/>
    <dgm:cxn modelId="{C89EC6DE-A5D3-4778-ACC0-9E95EF96D9B9}" srcId="{5481E024-B57D-4B43-8C44-05DC1B6C0163}" destId="{5BD7A2E4-3A0C-4CEF-952D-411AC8693DF6}" srcOrd="2" destOrd="0" parTransId="{A1F14A25-B2AB-47B9-B126-0E3CAAF535AA}" sibTransId="{867606AC-90EE-405A-BFF4-F4C800BA27F3}"/>
    <dgm:cxn modelId="{BC1A5178-9DD6-487A-9D4C-53775646F274}" type="presOf" srcId="{989AEF5C-9046-4F7D-8095-7042B64F2873}" destId="{6234A01B-9540-4DEC-88EC-2BD81859FCD1}" srcOrd="0" destOrd="0" presId="urn:microsoft.com/office/officeart/2005/8/layout/vList5"/>
    <dgm:cxn modelId="{6602A351-AF9F-4A7C-BE6B-0BA06DD65B68}" srcId="{5481E024-B57D-4B43-8C44-05DC1B6C0163}" destId="{0794063C-4665-4060-BDDF-47C62FBC0013}" srcOrd="5" destOrd="0" parTransId="{C3BCF703-295F-4627-88D0-DD7AA20C67B7}" sibTransId="{A8781280-5F1E-472C-8BC4-ADEA30BFEB96}"/>
    <dgm:cxn modelId="{1B1717C3-4175-4612-A981-A7A6419B7E5D}" type="presOf" srcId="{0794063C-4665-4060-BDDF-47C62FBC0013}" destId="{03B9B0C9-7ACC-4A9A-8650-FF4D0BE7BC3C}" srcOrd="0" destOrd="0" presId="urn:microsoft.com/office/officeart/2005/8/layout/vList5"/>
    <dgm:cxn modelId="{F0D00B17-7FD6-4C8F-AD1B-60E97E4AD1D7}" srcId="{5481E024-B57D-4B43-8C44-05DC1B6C0163}" destId="{41ED0571-E8BB-407F-AE16-E97701757587}" srcOrd="3" destOrd="0" parTransId="{0D2209F5-4231-4CD4-BC41-2D8E2E9F88ED}" sibTransId="{86849801-4BFF-4FF6-8CC2-3C70DA763120}"/>
    <dgm:cxn modelId="{90E9E66E-0682-4BC3-AECD-F7089F79F23D}" type="presOf" srcId="{5481E024-B57D-4B43-8C44-05DC1B6C0163}" destId="{915E0B17-4C4F-4033-ACAC-F4DF5D603DD1}" srcOrd="0" destOrd="0" presId="urn:microsoft.com/office/officeart/2005/8/layout/vList5"/>
    <dgm:cxn modelId="{4834C8CA-2CD1-43D5-8EF8-64AFD435FA3E}" srcId="{5481E024-B57D-4B43-8C44-05DC1B6C0163}" destId="{50D8C712-2EFA-4B0C-A052-A6A0C1EF7C3F}" srcOrd="6" destOrd="0" parTransId="{B670E538-A9CB-4911-A53A-F9C037552C99}" sibTransId="{7C671C91-CB9E-4CBB-8A4D-87E43FCAA00A}"/>
    <dgm:cxn modelId="{9D5C2332-5FF3-4631-A614-F838DBAC50E4}" srcId="{5481E024-B57D-4B43-8C44-05DC1B6C0163}" destId="{300D29A8-FE96-4556-B81B-1CD83C3A8A7A}" srcOrd="0" destOrd="0" parTransId="{5A9F26A2-4B4C-4580-81F8-4BF2A62DE1D9}" sibTransId="{7DFDF159-666B-4752-9C28-FBD66BF55BE4}"/>
    <dgm:cxn modelId="{FFB9FC7E-CA33-4721-9E50-9B6E81A37124}" srcId="{5481E024-B57D-4B43-8C44-05DC1B6C0163}" destId="{989AEF5C-9046-4F7D-8095-7042B64F2873}" srcOrd="1" destOrd="0" parTransId="{CD6A37D0-9C53-4474-AB45-AA5F8BA089F3}" sibTransId="{D33B5960-8D08-42AD-B1C3-0EE66B65A58D}"/>
    <dgm:cxn modelId="{713E4BCE-E8BE-4622-8F0D-53838B1D5940}" type="presParOf" srcId="{915E0B17-4C4F-4033-ACAC-F4DF5D603DD1}" destId="{966F5D7D-5D02-4DF3-8E31-9930B73EF2E5}" srcOrd="0" destOrd="0" presId="urn:microsoft.com/office/officeart/2005/8/layout/vList5"/>
    <dgm:cxn modelId="{356EEBF4-2BAF-4E76-9E12-25EB0318AB7B}" type="presParOf" srcId="{966F5D7D-5D02-4DF3-8E31-9930B73EF2E5}" destId="{CFE11555-78A0-4F06-BF05-84DDA7EF9BE3}" srcOrd="0" destOrd="0" presId="urn:microsoft.com/office/officeart/2005/8/layout/vList5"/>
    <dgm:cxn modelId="{C3ADAF56-0528-4DAA-9DC2-4F5F3330B592}" type="presParOf" srcId="{915E0B17-4C4F-4033-ACAC-F4DF5D603DD1}" destId="{1D7C5F7D-EDD8-418B-BCAC-B6BB537A8E7C}" srcOrd="1" destOrd="0" presId="urn:microsoft.com/office/officeart/2005/8/layout/vList5"/>
    <dgm:cxn modelId="{551E120E-3386-470A-AE23-92021D7D2A08}" type="presParOf" srcId="{915E0B17-4C4F-4033-ACAC-F4DF5D603DD1}" destId="{7174602F-4351-4052-BD13-0596083665E3}" srcOrd="2" destOrd="0" presId="urn:microsoft.com/office/officeart/2005/8/layout/vList5"/>
    <dgm:cxn modelId="{02EAE826-4115-4470-9FB8-0ABE9AC6F221}" type="presParOf" srcId="{7174602F-4351-4052-BD13-0596083665E3}" destId="{6234A01B-9540-4DEC-88EC-2BD81859FCD1}" srcOrd="0" destOrd="0" presId="urn:microsoft.com/office/officeart/2005/8/layout/vList5"/>
    <dgm:cxn modelId="{47320AAF-DCC5-4F4C-8599-DA1C46076717}" type="presParOf" srcId="{915E0B17-4C4F-4033-ACAC-F4DF5D603DD1}" destId="{C81F5A45-3765-4BD1-9BDB-709125434355}" srcOrd="3" destOrd="0" presId="urn:microsoft.com/office/officeart/2005/8/layout/vList5"/>
    <dgm:cxn modelId="{87F2C116-E280-46F6-86A6-A430C44CAC97}" type="presParOf" srcId="{915E0B17-4C4F-4033-ACAC-F4DF5D603DD1}" destId="{50940CD6-A289-4AD3-B2C4-D933CF1E1FAA}" srcOrd="4" destOrd="0" presId="urn:microsoft.com/office/officeart/2005/8/layout/vList5"/>
    <dgm:cxn modelId="{6E75C516-A166-45DD-9400-B4237C56DB63}" type="presParOf" srcId="{50940CD6-A289-4AD3-B2C4-D933CF1E1FAA}" destId="{1B61B6AC-4046-4F3E-8C55-76402BE85280}" srcOrd="0" destOrd="0" presId="urn:microsoft.com/office/officeart/2005/8/layout/vList5"/>
    <dgm:cxn modelId="{E5627645-4081-4EAB-9B5D-E5703DEF04A7}" type="presParOf" srcId="{915E0B17-4C4F-4033-ACAC-F4DF5D603DD1}" destId="{8371F84B-9A17-4C36-B91A-4D6CC2CA2A7C}" srcOrd="5" destOrd="0" presId="urn:microsoft.com/office/officeart/2005/8/layout/vList5"/>
    <dgm:cxn modelId="{03E1C6F8-9BCD-4E75-A735-8486C2B5DC21}" type="presParOf" srcId="{915E0B17-4C4F-4033-ACAC-F4DF5D603DD1}" destId="{EE70D0DB-9644-4D4C-A9B7-E8F3EDC3C3A3}" srcOrd="6" destOrd="0" presId="urn:microsoft.com/office/officeart/2005/8/layout/vList5"/>
    <dgm:cxn modelId="{12345726-8D69-457B-A2A3-ED3B59B122B0}" type="presParOf" srcId="{EE70D0DB-9644-4D4C-A9B7-E8F3EDC3C3A3}" destId="{DBE3F91C-323A-4302-AB5A-DE5885686C10}" srcOrd="0" destOrd="0" presId="urn:microsoft.com/office/officeart/2005/8/layout/vList5"/>
    <dgm:cxn modelId="{EE3A205E-55B4-4DD9-80A3-B54609B1C645}" type="presParOf" srcId="{915E0B17-4C4F-4033-ACAC-F4DF5D603DD1}" destId="{004358E4-D6DB-4C5C-BF10-99FD23A307FA}" srcOrd="7" destOrd="0" presId="urn:microsoft.com/office/officeart/2005/8/layout/vList5"/>
    <dgm:cxn modelId="{77D316E7-87E9-4315-ACCE-90C0E67171C7}" type="presParOf" srcId="{915E0B17-4C4F-4033-ACAC-F4DF5D603DD1}" destId="{7EF98367-3298-4315-B186-1CE2E678762F}" srcOrd="8" destOrd="0" presId="urn:microsoft.com/office/officeart/2005/8/layout/vList5"/>
    <dgm:cxn modelId="{A567971B-2769-46BC-B501-41B4F8071DA4}" type="presParOf" srcId="{7EF98367-3298-4315-B186-1CE2E678762F}" destId="{74246FC3-346B-474C-84F5-8A3EE9DCD0FD}" srcOrd="0" destOrd="0" presId="urn:microsoft.com/office/officeart/2005/8/layout/vList5"/>
    <dgm:cxn modelId="{C03CEE22-16E1-4B38-AF02-8A5041365218}" type="presParOf" srcId="{915E0B17-4C4F-4033-ACAC-F4DF5D603DD1}" destId="{5988A47F-C5F6-4AA9-863E-CC39E4DC0904}" srcOrd="9" destOrd="0" presId="urn:microsoft.com/office/officeart/2005/8/layout/vList5"/>
    <dgm:cxn modelId="{CF2A3F26-DEEC-455D-A570-E06E85F94F6E}" type="presParOf" srcId="{915E0B17-4C4F-4033-ACAC-F4DF5D603DD1}" destId="{439C6C43-5337-42B2-8BAF-C085D95BC38D}" srcOrd="10" destOrd="0" presId="urn:microsoft.com/office/officeart/2005/8/layout/vList5"/>
    <dgm:cxn modelId="{1E71E0EB-8D81-4851-BA1B-F4DC3604F23F}" type="presParOf" srcId="{439C6C43-5337-42B2-8BAF-C085D95BC38D}" destId="{03B9B0C9-7ACC-4A9A-8650-FF4D0BE7BC3C}" srcOrd="0" destOrd="0" presId="urn:microsoft.com/office/officeart/2005/8/layout/vList5"/>
    <dgm:cxn modelId="{200F6088-EC1F-40C3-9E45-2BE6A2538890}" type="presParOf" srcId="{915E0B17-4C4F-4033-ACAC-F4DF5D603DD1}" destId="{623798B3-1ED3-46A7-949C-A0C7D7719344}" srcOrd="11" destOrd="0" presId="urn:microsoft.com/office/officeart/2005/8/layout/vList5"/>
    <dgm:cxn modelId="{D7622CF9-C4A6-4901-B2AE-75AB0AAF9F6C}" type="presParOf" srcId="{915E0B17-4C4F-4033-ACAC-F4DF5D603DD1}" destId="{84524890-0755-44FC-A494-390CF4B5763D}" srcOrd="12" destOrd="0" presId="urn:microsoft.com/office/officeart/2005/8/layout/vList5"/>
    <dgm:cxn modelId="{26D7CFF2-D5E5-4A8F-9A69-DB714BA57B70}" type="presParOf" srcId="{84524890-0755-44FC-A494-390CF4B5763D}" destId="{0FD13BE5-9A1A-4ADD-BF9C-415A8249518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06178A3A-0250-4D44-B042-07AB1BAF3F4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7C80132-63F8-45B6-87BA-6CC7D7145B9E}">
      <dgm:prSet custT="1"/>
      <dgm:spPr/>
      <dgm:t>
        <a:bodyPr/>
        <a:lstStyle/>
        <a:p>
          <a:pPr rtl="0"/>
          <a:r>
            <a:rPr lang="ru-RU" sz="1000" b="1" i="1" dirty="0" smtClean="0"/>
            <a:t>Удостоверение </a:t>
          </a:r>
          <a:r>
            <a:rPr lang="ru-RU" sz="1000" i="1" dirty="0" smtClean="0"/>
            <a:t>инвалида - для инвалидов</a:t>
          </a:r>
          <a:endParaRPr lang="ru-RU" sz="1000" i="1" dirty="0"/>
        </a:p>
      </dgm:t>
    </dgm:pt>
    <dgm:pt modelId="{4EAC7F67-7957-4854-8BC0-B147E718518D}" type="parTrans" cxnId="{3E6FFA7C-7D2C-4311-9CA0-795B8C212C4A}">
      <dgm:prSet/>
      <dgm:spPr/>
      <dgm:t>
        <a:bodyPr/>
        <a:lstStyle/>
        <a:p>
          <a:endParaRPr lang="ru-RU"/>
        </a:p>
      </dgm:t>
    </dgm:pt>
    <dgm:pt modelId="{5ADC2B84-32E5-4647-98A4-8951A212992D}" type="sibTrans" cxnId="{3E6FFA7C-7D2C-4311-9CA0-795B8C212C4A}">
      <dgm:prSet/>
      <dgm:spPr/>
      <dgm:t>
        <a:bodyPr/>
        <a:lstStyle/>
        <a:p>
          <a:endParaRPr lang="ru-RU"/>
        </a:p>
      </dgm:t>
    </dgm:pt>
    <dgm:pt modelId="{64980A8F-DDF5-4FA9-9A4E-5B8234D65994}">
      <dgm:prSet custT="1"/>
      <dgm:spPr/>
      <dgm:t>
        <a:bodyPr/>
        <a:lstStyle/>
        <a:p>
          <a:pPr rtl="0"/>
          <a:r>
            <a:rPr lang="ru-RU" sz="1000" i="1" dirty="0" smtClean="0"/>
            <a:t>Специальное разрешение (</a:t>
          </a:r>
          <a:r>
            <a:rPr lang="ru-RU" sz="1000" b="1" i="1" dirty="0" smtClean="0"/>
            <a:t>лицензия)</a:t>
          </a:r>
          <a:r>
            <a:rPr lang="ru-RU" sz="1000" i="1" dirty="0" smtClean="0"/>
            <a:t> на осуществление адвокатской деятельности – для адвокатов</a:t>
          </a:r>
          <a:endParaRPr lang="ru-RU" sz="1000" i="1" dirty="0"/>
        </a:p>
      </dgm:t>
    </dgm:pt>
    <dgm:pt modelId="{B35FB7CC-D35B-431E-AB23-073BA889EB31}" type="parTrans" cxnId="{039A9FFB-A000-484E-8545-6B88E50354DE}">
      <dgm:prSet/>
      <dgm:spPr/>
      <dgm:t>
        <a:bodyPr/>
        <a:lstStyle/>
        <a:p>
          <a:endParaRPr lang="ru-RU"/>
        </a:p>
      </dgm:t>
    </dgm:pt>
    <dgm:pt modelId="{7C1ADC82-331F-4E5C-BB22-EF2E39AD6A6B}" type="sibTrans" cxnId="{039A9FFB-A000-484E-8545-6B88E50354DE}">
      <dgm:prSet/>
      <dgm:spPr/>
      <dgm:t>
        <a:bodyPr/>
        <a:lstStyle/>
        <a:p>
          <a:endParaRPr lang="ru-RU"/>
        </a:p>
      </dgm:t>
    </dgm:pt>
    <dgm:pt modelId="{EF808701-4DB6-4867-9A06-E5E22C5905E5}">
      <dgm:prSet custT="1"/>
      <dgm:spPr/>
      <dgm:t>
        <a:bodyPr/>
        <a:lstStyle/>
        <a:p>
          <a:pPr rtl="0"/>
          <a:r>
            <a:rPr lang="ru-RU" sz="1000" b="1" i="1" dirty="0" smtClean="0"/>
            <a:t>Свидетельство </a:t>
          </a:r>
          <a:r>
            <a:rPr lang="ru-RU" sz="1000" i="1" dirty="0" smtClean="0"/>
            <a:t>о государственной регистрации индивидуального предпринимателя - для индивидуальных предпринимателей</a:t>
          </a:r>
          <a:endParaRPr lang="ru-RU" sz="1000" i="1" dirty="0"/>
        </a:p>
      </dgm:t>
    </dgm:pt>
    <dgm:pt modelId="{8AF3444F-1263-406C-B002-142F32A5925B}" type="parTrans" cxnId="{82AE8AAA-2A5C-4BFF-9995-E298DF0D4EDF}">
      <dgm:prSet/>
      <dgm:spPr/>
      <dgm:t>
        <a:bodyPr/>
        <a:lstStyle/>
        <a:p>
          <a:endParaRPr lang="ru-RU"/>
        </a:p>
      </dgm:t>
    </dgm:pt>
    <dgm:pt modelId="{5D2AAD7D-44D9-4A4D-A9B4-FE166DC06950}" type="sibTrans" cxnId="{82AE8AAA-2A5C-4BFF-9995-E298DF0D4EDF}">
      <dgm:prSet/>
      <dgm:spPr/>
      <dgm:t>
        <a:bodyPr/>
        <a:lstStyle/>
        <a:p>
          <a:endParaRPr lang="ru-RU"/>
        </a:p>
      </dgm:t>
    </dgm:pt>
    <dgm:pt modelId="{6A2EF4F1-FC9B-4D9C-97E8-635B4D73669E}">
      <dgm:prSet custT="1"/>
      <dgm:spPr/>
      <dgm:t>
        <a:bodyPr/>
        <a:lstStyle/>
        <a:p>
          <a:r>
            <a:rPr lang="ru-RU" sz="1000" b="1" i="1" dirty="0" smtClean="0"/>
            <a:t>Сведения</a:t>
          </a:r>
          <a:r>
            <a:rPr lang="ru-RU" sz="1000" i="1" dirty="0" smtClean="0"/>
            <a:t> о полученных доходах каждого члена семьи за последние 6 месяцев, предшествующих месяцу обращения </a:t>
          </a:r>
          <a:endParaRPr lang="ru-RU" sz="1000" i="1" dirty="0"/>
        </a:p>
      </dgm:t>
    </dgm:pt>
    <dgm:pt modelId="{CA1475BC-8E4D-4720-BEE3-2106587E8B5A}" type="parTrans" cxnId="{9DC47000-D707-4210-9285-CCAFFCCD9681}">
      <dgm:prSet/>
      <dgm:spPr/>
      <dgm:t>
        <a:bodyPr/>
        <a:lstStyle/>
        <a:p>
          <a:endParaRPr lang="ru-RU"/>
        </a:p>
      </dgm:t>
    </dgm:pt>
    <dgm:pt modelId="{620A8EAD-134D-4546-8EE4-D58106404334}" type="sibTrans" cxnId="{9DC47000-D707-4210-9285-CCAFFCCD9681}">
      <dgm:prSet/>
      <dgm:spPr/>
      <dgm:t>
        <a:bodyPr/>
        <a:lstStyle/>
        <a:p>
          <a:endParaRPr lang="ru-RU"/>
        </a:p>
      </dgm:t>
    </dgm:pt>
    <dgm:pt modelId="{6995AD67-31F2-4485-AA72-8124451775BA}">
      <dgm:prSet custT="1"/>
      <dgm:spPr/>
      <dgm:t>
        <a:bodyPr/>
        <a:lstStyle/>
        <a:p>
          <a:r>
            <a:rPr lang="ru-RU" sz="1000" i="1" dirty="0" smtClean="0"/>
            <a:t>Свидетельство на осуществление нотариальной деятельности – для нотариусов</a:t>
          </a:r>
          <a:endParaRPr lang="ru-RU" sz="1000" i="1" dirty="0"/>
        </a:p>
      </dgm:t>
    </dgm:pt>
    <dgm:pt modelId="{9EA466E3-035F-414A-AB50-D4ED4BC7FA0E}" type="parTrans" cxnId="{35629D68-F85B-4F5D-BB1A-FBC8A6CB8DF1}">
      <dgm:prSet/>
      <dgm:spPr/>
      <dgm:t>
        <a:bodyPr/>
        <a:lstStyle/>
        <a:p>
          <a:endParaRPr lang="ru-RU"/>
        </a:p>
      </dgm:t>
    </dgm:pt>
    <dgm:pt modelId="{DBC8652D-2F7C-41E3-B899-2EF0018FBA71}" type="sibTrans" cxnId="{35629D68-F85B-4F5D-BB1A-FBC8A6CB8DF1}">
      <dgm:prSet/>
      <dgm:spPr/>
      <dgm:t>
        <a:bodyPr/>
        <a:lstStyle/>
        <a:p>
          <a:endParaRPr lang="ru-RU"/>
        </a:p>
      </dgm:t>
    </dgm:pt>
    <dgm:pt modelId="{4E22E1B1-A852-42A5-8AF2-D07A2C045964}" type="pres">
      <dgm:prSet presAssocID="{06178A3A-0250-4D44-B042-07AB1BAF3F4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4DC13C6-769D-4E2A-AD64-217D9BFCA9FB}" type="pres">
      <dgm:prSet presAssocID="{E7C80132-63F8-45B6-87BA-6CC7D7145B9E}" presName="parentText" presStyleLbl="node1" presStyleIdx="0" presStyleCnt="5" custLinFactY="-1249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7288FA-BF48-4271-B046-A8CB819BFDE4}" type="pres">
      <dgm:prSet presAssocID="{5ADC2B84-32E5-4647-98A4-8951A212992D}" presName="spacer" presStyleCnt="0"/>
      <dgm:spPr/>
    </dgm:pt>
    <dgm:pt modelId="{DD9D7BAF-12BD-4875-86BD-0B3296EE5089}" type="pres">
      <dgm:prSet presAssocID="{6995AD67-31F2-4485-AA72-8124451775BA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29F33A-53CE-404F-9A96-A425FD0CAC58}" type="pres">
      <dgm:prSet presAssocID="{DBC8652D-2F7C-41E3-B899-2EF0018FBA71}" presName="spacer" presStyleCnt="0"/>
      <dgm:spPr/>
    </dgm:pt>
    <dgm:pt modelId="{41FDD27F-DB3A-4C43-B5DF-DAE77A12E43A}" type="pres">
      <dgm:prSet presAssocID="{64980A8F-DDF5-4FA9-9A4E-5B8234D65994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0F0D63-6593-49BD-9275-F49366706510}" type="pres">
      <dgm:prSet presAssocID="{7C1ADC82-331F-4E5C-BB22-EF2E39AD6A6B}" presName="spacer" presStyleCnt="0"/>
      <dgm:spPr/>
    </dgm:pt>
    <dgm:pt modelId="{EFF5C2B8-B155-47FE-B9DC-6E1B0430D20D}" type="pres">
      <dgm:prSet presAssocID="{EF808701-4DB6-4867-9A06-E5E22C5905E5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FE4C3B-6474-4147-8FCD-33B5B344E37E}" type="pres">
      <dgm:prSet presAssocID="{5D2AAD7D-44D9-4A4D-A9B4-FE166DC06950}" presName="spacer" presStyleCnt="0"/>
      <dgm:spPr/>
    </dgm:pt>
    <dgm:pt modelId="{5895EB92-8E2F-4FBF-9CCD-72A4F6CE568B}" type="pres">
      <dgm:prSet presAssocID="{6A2EF4F1-FC9B-4D9C-97E8-635B4D73669E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E6FFA7C-7D2C-4311-9CA0-795B8C212C4A}" srcId="{06178A3A-0250-4D44-B042-07AB1BAF3F45}" destId="{E7C80132-63F8-45B6-87BA-6CC7D7145B9E}" srcOrd="0" destOrd="0" parTransId="{4EAC7F67-7957-4854-8BC0-B147E718518D}" sibTransId="{5ADC2B84-32E5-4647-98A4-8951A212992D}"/>
    <dgm:cxn modelId="{FB94F5EB-4C9F-4348-ADA7-FE8C50FA60F1}" type="presOf" srcId="{06178A3A-0250-4D44-B042-07AB1BAF3F45}" destId="{4E22E1B1-A852-42A5-8AF2-D07A2C045964}" srcOrd="0" destOrd="0" presId="urn:microsoft.com/office/officeart/2005/8/layout/vList2"/>
    <dgm:cxn modelId="{039A9FFB-A000-484E-8545-6B88E50354DE}" srcId="{06178A3A-0250-4D44-B042-07AB1BAF3F45}" destId="{64980A8F-DDF5-4FA9-9A4E-5B8234D65994}" srcOrd="2" destOrd="0" parTransId="{B35FB7CC-D35B-431E-AB23-073BA889EB31}" sibTransId="{7C1ADC82-331F-4E5C-BB22-EF2E39AD6A6B}"/>
    <dgm:cxn modelId="{87EF2752-AB3A-4105-A227-4DA3B27A6B6B}" type="presOf" srcId="{EF808701-4DB6-4867-9A06-E5E22C5905E5}" destId="{EFF5C2B8-B155-47FE-B9DC-6E1B0430D20D}" srcOrd="0" destOrd="0" presId="urn:microsoft.com/office/officeart/2005/8/layout/vList2"/>
    <dgm:cxn modelId="{35629D68-F85B-4F5D-BB1A-FBC8A6CB8DF1}" srcId="{06178A3A-0250-4D44-B042-07AB1BAF3F45}" destId="{6995AD67-31F2-4485-AA72-8124451775BA}" srcOrd="1" destOrd="0" parTransId="{9EA466E3-035F-414A-AB50-D4ED4BC7FA0E}" sibTransId="{DBC8652D-2F7C-41E3-B899-2EF0018FBA71}"/>
    <dgm:cxn modelId="{0F860429-291E-4E46-AC96-231DA05C643A}" type="presOf" srcId="{6A2EF4F1-FC9B-4D9C-97E8-635B4D73669E}" destId="{5895EB92-8E2F-4FBF-9CCD-72A4F6CE568B}" srcOrd="0" destOrd="0" presId="urn:microsoft.com/office/officeart/2005/8/layout/vList2"/>
    <dgm:cxn modelId="{DB198606-B70F-49EB-AF35-2937E01C0942}" type="presOf" srcId="{6995AD67-31F2-4485-AA72-8124451775BA}" destId="{DD9D7BAF-12BD-4875-86BD-0B3296EE5089}" srcOrd="0" destOrd="0" presId="urn:microsoft.com/office/officeart/2005/8/layout/vList2"/>
    <dgm:cxn modelId="{82AE8AAA-2A5C-4BFF-9995-E298DF0D4EDF}" srcId="{06178A3A-0250-4D44-B042-07AB1BAF3F45}" destId="{EF808701-4DB6-4867-9A06-E5E22C5905E5}" srcOrd="3" destOrd="0" parTransId="{8AF3444F-1263-406C-B002-142F32A5925B}" sibTransId="{5D2AAD7D-44D9-4A4D-A9B4-FE166DC06950}"/>
    <dgm:cxn modelId="{BCA21C79-558D-48FB-9D3A-1614770AF5F0}" type="presOf" srcId="{64980A8F-DDF5-4FA9-9A4E-5B8234D65994}" destId="{41FDD27F-DB3A-4C43-B5DF-DAE77A12E43A}" srcOrd="0" destOrd="0" presId="urn:microsoft.com/office/officeart/2005/8/layout/vList2"/>
    <dgm:cxn modelId="{28FA48B9-3DE9-4EBB-9554-0EF44C7563EB}" type="presOf" srcId="{E7C80132-63F8-45B6-87BA-6CC7D7145B9E}" destId="{F4DC13C6-769D-4E2A-AD64-217D9BFCA9FB}" srcOrd="0" destOrd="0" presId="urn:microsoft.com/office/officeart/2005/8/layout/vList2"/>
    <dgm:cxn modelId="{9DC47000-D707-4210-9285-CCAFFCCD9681}" srcId="{06178A3A-0250-4D44-B042-07AB1BAF3F45}" destId="{6A2EF4F1-FC9B-4D9C-97E8-635B4D73669E}" srcOrd="4" destOrd="0" parTransId="{CA1475BC-8E4D-4720-BEE3-2106587E8B5A}" sibTransId="{620A8EAD-134D-4546-8EE4-D58106404334}"/>
    <dgm:cxn modelId="{D8AA945E-5C2C-49D1-92A5-27ED43AD4769}" type="presParOf" srcId="{4E22E1B1-A852-42A5-8AF2-D07A2C045964}" destId="{F4DC13C6-769D-4E2A-AD64-217D9BFCA9FB}" srcOrd="0" destOrd="0" presId="urn:microsoft.com/office/officeart/2005/8/layout/vList2"/>
    <dgm:cxn modelId="{E50B67B5-06E3-48D6-B714-281B0C93A18D}" type="presParOf" srcId="{4E22E1B1-A852-42A5-8AF2-D07A2C045964}" destId="{AD7288FA-BF48-4271-B046-A8CB819BFDE4}" srcOrd="1" destOrd="0" presId="urn:microsoft.com/office/officeart/2005/8/layout/vList2"/>
    <dgm:cxn modelId="{3CCEBB39-93FF-4DCD-B52B-174FA94DC4A4}" type="presParOf" srcId="{4E22E1B1-A852-42A5-8AF2-D07A2C045964}" destId="{DD9D7BAF-12BD-4875-86BD-0B3296EE5089}" srcOrd="2" destOrd="0" presId="urn:microsoft.com/office/officeart/2005/8/layout/vList2"/>
    <dgm:cxn modelId="{28F9A9E0-3B91-4C85-9EC2-78B76370D219}" type="presParOf" srcId="{4E22E1B1-A852-42A5-8AF2-D07A2C045964}" destId="{5A29F33A-53CE-404F-9A96-A425FD0CAC58}" srcOrd="3" destOrd="0" presId="urn:microsoft.com/office/officeart/2005/8/layout/vList2"/>
    <dgm:cxn modelId="{7BB6C76C-576E-40CE-AF22-80E390C08DC2}" type="presParOf" srcId="{4E22E1B1-A852-42A5-8AF2-D07A2C045964}" destId="{41FDD27F-DB3A-4C43-B5DF-DAE77A12E43A}" srcOrd="4" destOrd="0" presId="urn:microsoft.com/office/officeart/2005/8/layout/vList2"/>
    <dgm:cxn modelId="{527E1A92-10BC-4199-9184-1374A6872C19}" type="presParOf" srcId="{4E22E1B1-A852-42A5-8AF2-D07A2C045964}" destId="{FD0F0D63-6593-49BD-9275-F49366706510}" srcOrd="5" destOrd="0" presId="urn:microsoft.com/office/officeart/2005/8/layout/vList2"/>
    <dgm:cxn modelId="{FCB91F18-4877-4790-8F07-259AD3C93C17}" type="presParOf" srcId="{4E22E1B1-A852-42A5-8AF2-D07A2C045964}" destId="{EFF5C2B8-B155-47FE-B9DC-6E1B0430D20D}" srcOrd="6" destOrd="0" presId="urn:microsoft.com/office/officeart/2005/8/layout/vList2"/>
    <dgm:cxn modelId="{597E2719-CB08-4C04-9D3C-8EEB9F7F2227}" type="presParOf" srcId="{4E22E1B1-A852-42A5-8AF2-D07A2C045964}" destId="{22FE4C3B-6474-4147-8FCD-33B5B344E37E}" srcOrd="7" destOrd="0" presId="urn:microsoft.com/office/officeart/2005/8/layout/vList2"/>
    <dgm:cxn modelId="{624FAA62-3947-4A25-8BD2-8ECC06E36BB0}" type="presParOf" srcId="{4E22E1B1-A852-42A5-8AF2-D07A2C045964}" destId="{5895EB92-8E2F-4FBF-9CCD-72A4F6CE568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332E3230-485A-41EE-9122-650F2E5B39FB}" type="doc">
      <dgm:prSet loTypeId="urn:microsoft.com/office/officeart/2005/8/layout/vList2" loCatId="list" qsTypeId="urn:microsoft.com/office/officeart/2005/8/quickstyle/3d1" qsCatId="3D" csTypeId="urn:microsoft.com/office/officeart/2005/8/colors/accent3_4" csCatId="accent3" phldr="1"/>
      <dgm:spPr/>
      <dgm:t>
        <a:bodyPr/>
        <a:lstStyle/>
        <a:p>
          <a:endParaRPr lang="ru-RU"/>
        </a:p>
      </dgm:t>
    </dgm:pt>
    <dgm:pt modelId="{190F63C5-6DF9-40CC-B154-C648DC0EFBA3}">
      <dgm:prSet custT="1"/>
      <dgm:spPr/>
      <dgm:t>
        <a:bodyPr/>
        <a:lstStyle/>
        <a:p>
          <a:pPr algn="ctr" rtl="0"/>
          <a:r>
            <a:rPr lang="ru-RU" sz="1000" dirty="0" smtClean="0"/>
            <a:t>          </a:t>
          </a:r>
          <a:r>
            <a:rPr lang="ru-RU" sz="1600" dirty="0" smtClean="0"/>
            <a:t>Перечень документов, запрашиваемых службой субсидирования </a:t>
          </a:r>
          <a:r>
            <a:rPr lang="ru-RU" sz="1000" dirty="0" smtClean="0"/>
            <a:t/>
          </a:r>
          <a:br>
            <a:rPr lang="ru-RU" sz="1000" dirty="0" smtClean="0"/>
          </a:br>
          <a:r>
            <a:rPr lang="ru-RU" sz="1000" dirty="0" smtClean="0"/>
            <a:t>(постановление Совета Министров Республики Беларусь от 27 сентября 2016 г. № 775)</a:t>
          </a:r>
          <a:endParaRPr lang="ru-RU" sz="1000" dirty="0"/>
        </a:p>
      </dgm:t>
    </dgm:pt>
    <dgm:pt modelId="{3E4FF975-A880-4DAA-A730-D5617F7FD073}" type="parTrans" cxnId="{7DD5378F-0E3A-4098-A572-A719BDECCABD}">
      <dgm:prSet/>
      <dgm:spPr/>
      <dgm:t>
        <a:bodyPr/>
        <a:lstStyle/>
        <a:p>
          <a:endParaRPr lang="ru-RU"/>
        </a:p>
      </dgm:t>
    </dgm:pt>
    <dgm:pt modelId="{35ACDFE4-5496-4117-91D1-30C823732F49}" type="sibTrans" cxnId="{7DD5378F-0E3A-4098-A572-A719BDECCABD}">
      <dgm:prSet/>
      <dgm:spPr/>
      <dgm:t>
        <a:bodyPr/>
        <a:lstStyle/>
        <a:p>
          <a:endParaRPr lang="ru-RU"/>
        </a:p>
      </dgm:t>
    </dgm:pt>
    <dgm:pt modelId="{12426EA0-91EC-43FB-AC41-93934535CD21}" type="pres">
      <dgm:prSet presAssocID="{332E3230-485A-41EE-9122-650F2E5B39F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01972D2-F74F-4B18-A1C7-39C9AFF7C0F1}" type="pres">
      <dgm:prSet presAssocID="{190F63C5-6DF9-40CC-B154-C648DC0EFBA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86BF584-59CA-42E2-BDDF-8F66DCAFDB51}" type="presOf" srcId="{332E3230-485A-41EE-9122-650F2E5B39FB}" destId="{12426EA0-91EC-43FB-AC41-93934535CD21}" srcOrd="0" destOrd="0" presId="urn:microsoft.com/office/officeart/2005/8/layout/vList2"/>
    <dgm:cxn modelId="{7DD5378F-0E3A-4098-A572-A719BDECCABD}" srcId="{332E3230-485A-41EE-9122-650F2E5B39FB}" destId="{190F63C5-6DF9-40CC-B154-C648DC0EFBA3}" srcOrd="0" destOrd="0" parTransId="{3E4FF975-A880-4DAA-A730-D5617F7FD073}" sibTransId="{35ACDFE4-5496-4117-91D1-30C823732F49}"/>
    <dgm:cxn modelId="{DCD37405-ABD5-4C1B-AA57-91C7077A8718}" type="presOf" srcId="{190F63C5-6DF9-40CC-B154-C648DC0EFBA3}" destId="{101972D2-F74F-4B18-A1C7-39C9AFF7C0F1}" srcOrd="0" destOrd="0" presId="urn:microsoft.com/office/officeart/2005/8/layout/vList2"/>
    <dgm:cxn modelId="{3F422DB1-9368-414E-88D8-CF9AD19D35DB}" type="presParOf" srcId="{12426EA0-91EC-43FB-AC41-93934535CD21}" destId="{101972D2-F74F-4B18-A1C7-39C9AFF7C0F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755F81C0-91D1-427C-9FAB-D3C76E34C239}" type="doc">
      <dgm:prSet loTypeId="urn:microsoft.com/office/officeart/2005/8/layout/vList2" loCatId="list" qsTypeId="urn:microsoft.com/office/officeart/2005/8/quickstyle/3d2#5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68B50AA-055A-4399-94F6-8FDDF1D630DE}">
      <dgm:prSet custT="1"/>
      <dgm:spPr/>
      <dgm:t>
        <a:bodyPr/>
        <a:lstStyle/>
        <a:p>
          <a:pPr rtl="0"/>
          <a:r>
            <a:rPr lang="ru-RU" sz="1200" dirty="0" smtClean="0"/>
            <a:t>1. </a:t>
          </a:r>
          <a:r>
            <a:rPr lang="ru-RU" sz="1200" dirty="0" smtClean="0">
              <a:hlinkClick xmlns:r="http://schemas.openxmlformats.org/officeDocument/2006/relationships" r:id="rId1"/>
            </a:rPr>
            <a:t>Справка</a:t>
          </a:r>
          <a:r>
            <a:rPr lang="ru-RU" sz="1200" dirty="0" smtClean="0"/>
            <a:t> о месте жительства и составе семьи заявителя.</a:t>
          </a:r>
          <a:endParaRPr lang="ru-RU" sz="1200" dirty="0"/>
        </a:p>
      </dgm:t>
    </dgm:pt>
    <dgm:pt modelId="{959B1B12-769A-4D36-B5E7-F90E86F847EA}" type="parTrans" cxnId="{92289AEC-D148-4296-9287-F3DFEB38CC46}">
      <dgm:prSet/>
      <dgm:spPr/>
      <dgm:t>
        <a:bodyPr/>
        <a:lstStyle/>
        <a:p>
          <a:endParaRPr lang="ru-RU"/>
        </a:p>
      </dgm:t>
    </dgm:pt>
    <dgm:pt modelId="{7A0FE631-5F3A-4AC6-980B-8D67E3661C33}" type="sibTrans" cxnId="{92289AEC-D148-4296-9287-F3DFEB38CC46}">
      <dgm:prSet/>
      <dgm:spPr/>
      <dgm:t>
        <a:bodyPr/>
        <a:lstStyle/>
        <a:p>
          <a:endParaRPr lang="ru-RU"/>
        </a:p>
      </dgm:t>
    </dgm:pt>
    <dgm:pt modelId="{C4D9608F-4907-4868-94C4-427B17FB41FE}">
      <dgm:prSet custT="1"/>
      <dgm:spPr/>
      <dgm:t>
        <a:bodyPr/>
        <a:lstStyle/>
        <a:p>
          <a:pPr rtl="0"/>
          <a:r>
            <a:rPr lang="ru-RU" sz="1200" dirty="0" smtClean="0"/>
            <a:t>2. </a:t>
          </a:r>
          <a:r>
            <a:rPr lang="ru-RU" sz="1200" dirty="0" smtClean="0">
              <a:hlinkClick xmlns:r="http://schemas.openxmlformats.org/officeDocument/2006/relationships" r:id="rId2"/>
            </a:rPr>
            <a:t>С</a:t>
          </a:r>
          <a:r>
            <a:rPr lang="ru-RU" sz="1200" dirty="0" smtClean="0">
              <a:hlinkClick xmlns:r="http://schemas.openxmlformats.org/officeDocument/2006/relationships" r:id="rId1"/>
            </a:rPr>
            <a:t>ведения</a:t>
          </a:r>
          <a:r>
            <a:rPr lang="ru-RU" sz="1200" dirty="0" smtClean="0"/>
            <a:t> республиканской организации по государственной регистрации недвижимого имущества, прав на него и сделок с ним о жилых помещениях (долях в праве общей собственности на жилые помещения), принадлежащих (принадлежавших) заявителю и проживающим совместно с ним членам его семьи, за шесть календарных месяцев, предшествующих месяцу обращения за предоставлением безналичной жилищной субсидии по заявительному принципу.</a:t>
          </a:r>
          <a:endParaRPr lang="ru-RU" sz="1200" dirty="0"/>
        </a:p>
      </dgm:t>
    </dgm:pt>
    <dgm:pt modelId="{CF543F91-BA78-4479-B4EC-F6E21761484D}" type="parTrans" cxnId="{958FB2AE-0BA8-4B46-BB2E-F188CCEDB8BB}">
      <dgm:prSet/>
      <dgm:spPr/>
      <dgm:t>
        <a:bodyPr/>
        <a:lstStyle/>
        <a:p>
          <a:endParaRPr lang="ru-RU"/>
        </a:p>
      </dgm:t>
    </dgm:pt>
    <dgm:pt modelId="{3FE4E485-1AD7-47C0-98C4-8516B94329B6}" type="sibTrans" cxnId="{958FB2AE-0BA8-4B46-BB2E-F188CCEDB8BB}">
      <dgm:prSet/>
      <dgm:spPr/>
      <dgm:t>
        <a:bodyPr/>
        <a:lstStyle/>
        <a:p>
          <a:endParaRPr lang="ru-RU"/>
        </a:p>
      </dgm:t>
    </dgm:pt>
    <dgm:pt modelId="{BD97708C-F855-4801-9C9C-8688EF2705E5}">
      <dgm:prSet custT="1"/>
      <dgm:spPr/>
      <dgm:t>
        <a:bodyPr/>
        <a:lstStyle/>
        <a:p>
          <a:pPr rtl="0"/>
          <a:r>
            <a:rPr lang="ru-RU" sz="1200" dirty="0" smtClean="0"/>
            <a:t>3. </a:t>
          </a:r>
          <a:r>
            <a:rPr lang="ru-RU" sz="1200" dirty="0" smtClean="0">
              <a:hlinkClick xmlns:r="http://schemas.openxmlformats.org/officeDocument/2006/relationships" r:id="rId2"/>
            </a:rPr>
            <a:t>Сведения</a:t>
          </a:r>
          <a:r>
            <a:rPr lang="ru-RU" sz="1200" dirty="0" smtClean="0"/>
            <a:t> о собственнике имущества частного унитарного предприятия, местонахождением которого является жилое помещение заявителя.</a:t>
          </a:r>
          <a:endParaRPr lang="ru-RU" sz="1200" dirty="0"/>
        </a:p>
      </dgm:t>
    </dgm:pt>
    <dgm:pt modelId="{B0F21CF7-BFCC-49B3-97A6-684CDEAA0A88}" type="parTrans" cxnId="{4D8E09C8-0E31-4088-89D2-EA369E757AEF}">
      <dgm:prSet/>
      <dgm:spPr/>
      <dgm:t>
        <a:bodyPr/>
        <a:lstStyle/>
        <a:p>
          <a:endParaRPr lang="ru-RU"/>
        </a:p>
      </dgm:t>
    </dgm:pt>
    <dgm:pt modelId="{BC8E13A4-AD6F-4FB5-8341-B2AA1EFA9CB9}" type="sibTrans" cxnId="{4D8E09C8-0E31-4088-89D2-EA369E757AEF}">
      <dgm:prSet/>
      <dgm:spPr/>
      <dgm:t>
        <a:bodyPr/>
        <a:lstStyle/>
        <a:p>
          <a:endParaRPr lang="ru-RU"/>
        </a:p>
      </dgm:t>
    </dgm:pt>
    <dgm:pt modelId="{28DE6FC2-1D4B-41AE-A9C3-70071EE5C684}">
      <dgm:prSet custT="1"/>
      <dgm:spPr/>
      <dgm:t>
        <a:bodyPr/>
        <a:lstStyle/>
        <a:p>
          <a:pPr rtl="0"/>
          <a:r>
            <a:rPr lang="ru-RU" sz="1200" dirty="0" smtClean="0"/>
            <a:t>4. </a:t>
          </a:r>
          <a:r>
            <a:rPr lang="ru-RU" sz="1200" dirty="0" smtClean="0">
              <a:hlinkClick xmlns:r="http://schemas.openxmlformats.org/officeDocument/2006/relationships" r:id="rId2"/>
            </a:rPr>
            <a:t>Сведения</a:t>
          </a:r>
          <a:r>
            <a:rPr lang="ru-RU" sz="1200" dirty="0" smtClean="0"/>
            <a:t> о наличии у заявителя и проживающих совместно с ним членов его семьи договоров найма (поднайма) жилого помещения.</a:t>
          </a:r>
          <a:endParaRPr lang="ru-RU" sz="1200" dirty="0"/>
        </a:p>
      </dgm:t>
    </dgm:pt>
    <dgm:pt modelId="{046D4AB2-ACD7-4F22-BBE2-E520D19E715D}" type="parTrans" cxnId="{96F8586E-47DE-45AA-A61F-3BBCD550FE31}">
      <dgm:prSet/>
      <dgm:spPr/>
      <dgm:t>
        <a:bodyPr/>
        <a:lstStyle/>
        <a:p>
          <a:endParaRPr lang="ru-RU"/>
        </a:p>
      </dgm:t>
    </dgm:pt>
    <dgm:pt modelId="{E6B34BC3-DF9D-4773-9B79-E5C4DC08C0D7}" type="sibTrans" cxnId="{96F8586E-47DE-45AA-A61F-3BBCD550FE31}">
      <dgm:prSet/>
      <dgm:spPr/>
      <dgm:t>
        <a:bodyPr/>
        <a:lstStyle/>
        <a:p>
          <a:endParaRPr lang="ru-RU"/>
        </a:p>
      </dgm:t>
    </dgm:pt>
    <dgm:pt modelId="{40E01B34-01BC-4970-9D26-D2CD154C88AA}" type="pres">
      <dgm:prSet presAssocID="{755F81C0-91D1-427C-9FAB-D3C76E34C23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F94AF9A-894A-4271-BE2E-2D3BE54F8172}" type="pres">
      <dgm:prSet presAssocID="{E68B50AA-055A-4399-94F6-8FDDF1D630DE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DE052F-C068-4D0B-A04C-A6A76BCCC5EA}" type="pres">
      <dgm:prSet presAssocID="{7A0FE631-5F3A-4AC6-980B-8D67E3661C33}" presName="spacer" presStyleCnt="0"/>
      <dgm:spPr/>
    </dgm:pt>
    <dgm:pt modelId="{F7B77842-59F3-4A4A-BDBF-CF4A423200DF}" type="pres">
      <dgm:prSet presAssocID="{C4D9608F-4907-4868-94C4-427B17FB41FE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EBF1F7-B552-4276-9529-654F82D28A58}" type="pres">
      <dgm:prSet presAssocID="{3FE4E485-1AD7-47C0-98C4-8516B94329B6}" presName="spacer" presStyleCnt="0"/>
      <dgm:spPr/>
    </dgm:pt>
    <dgm:pt modelId="{C081BF87-3AB4-40FA-91BE-5452595F9827}" type="pres">
      <dgm:prSet presAssocID="{BD97708C-F855-4801-9C9C-8688EF2705E5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6B29D7-1785-4818-8A0D-A93FC47F8696}" type="pres">
      <dgm:prSet presAssocID="{BC8E13A4-AD6F-4FB5-8341-B2AA1EFA9CB9}" presName="spacer" presStyleCnt="0"/>
      <dgm:spPr/>
    </dgm:pt>
    <dgm:pt modelId="{826816DB-F85C-4579-9571-D1376416D3A0}" type="pres">
      <dgm:prSet presAssocID="{28DE6FC2-1D4B-41AE-A9C3-70071EE5C684}" presName="parentText" presStyleLbl="node1" presStyleIdx="3" presStyleCnt="4" custLinFactY="-330" custLinFactNeighborX="49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818DE37-7EC9-4F50-A02D-09BA701925B8}" type="presOf" srcId="{E68B50AA-055A-4399-94F6-8FDDF1D630DE}" destId="{BF94AF9A-894A-4271-BE2E-2D3BE54F8172}" srcOrd="0" destOrd="0" presId="urn:microsoft.com/office/officeart/2005/8/layout/vList2"/>
    <dgm:cxn modelId="{958FB2AE-0BA8-4B46-BB2E-F188CCEDB8BB}" srcId="{755F81C0-91D1-427C-9FAB-D3C76E34C239}" destId="{C4D9608F-4907-4868-94C4-427B17FB41FE}" srcOrd="1" destOrd="0" parTransId="{CF543F91-BA78-4479-B4EC-F6E21761484D}" sibTransId="{3FE4E485-1AD7-47C0-98C4-8516B94329B6}"/>
    <dgm:cxn modelId="{961AEEF8-4BCF-4A37-8F42-1A41AA01B4FC}" type="presOf" srcId="{BD97708C-F855-4801-9C9C-8688EF2705E5}" destId="{C081BF87-3AB4-40FA-91BE-5452595F9827}" srcOrd="0" destOrd="0" presId="urn:microsoft.com/office/officeart/2005/8/layout/vList2"/>
    <dgm:cxn modelId="{92289AEC-D148-4296-9287-F3DFEB38CC46}" srcId="{755F81C0-91D1-427C-9FAB-D3C76E34C239}" destId="{E68B50AA-055A-4399-94F6-8FDDF1D630DE}" srcOrd="0" destOrd="0" parTransId="{959B1B12-769A-4D36-B5E7-F90E86F847EA}" sibTransId="{7A0FE631-5F3A-4AC6-980B-8D67E3661C33}"/>
    <dgm:cxn modelId="{790F3AD8-A16C-49C0-8AE1-6EBA05020B5D}" type="presOf" srcId="{C4D9608F-4907-4868-94C4-427B17FB41FE}" destId="{F7B77842-59F3-4A4A-BDBF-CF4A423200DF}" srcOrd="0" destOrd="0" presId="urn:microsoft.com/office/officeart/2005/8/layout/vList2"/>
    <dgm:cxn modelId="{4D8E09C8-0E31-4088-89D2-EA369E757AEF}" srcId="{755F81C0-91D1-427C-9FAB-D3C76E34C239}" destId="{BD97708C-F855-4801-9C9C-8688EF2705E5}" srcOrd="2" destOrd="0" parTransId="{B0F21CF7-BFCC-49B3-97A6-684CDEAA0A88}" sibTransId="{BC8E13A4-AD6F-4FB5-8341-B2AA1EFA9CB9}"/>
    <dgm:cxn modelId="{96F8586E-47DE-45AA-A61F-3BBCD550FE31}" srcId="{755F81C0-91D1-427C-9FAB-D3C76E34C239}" destId="{28DE6FC2-1D4B-41AE-A9C3-70071EE5C684}" srcOrd="3" destOrd="0" parTransId="{046D4AB2-ACD7-4F22-BBE2-E520D19E715D}" sibTransId="{E6B34BC3-DF9D-4773-9B79-E5C4DC08C0D7}"/>
    <dgm:cxn modelId="{096E6D4E-98A7-4563-8993-5CF2BA08E907}" type="presOf" srcId="{28DE6FC2-1D4B-41AE-A9C3-70071EE5C684}" destId="{826816DB-F85C-4579-9571-D1376416D3A0}" srcOrd="0" destOrd="0" presId="urn:microsoft.com/office/officeart/2005/8/layout/vList2"/>
    <dgm:cxn modelId="{3ADF3EB9-19DE-4300-B6D9-7EAD7029E4C7}" type="presOf" srcId="{755F81C0-91D1-427C-9FAB-D3C76E34C239}" destId="{40E01B34-01BC-4970-9D26-D2CD154C88AA}" srcOrd="0" destOrd="0" presId="urn:microsoft.com/office/officeart/2005/8/layout/vList2"/>
    <dgm:cxn modelId="{85765167-F3F0-4C0B-BC05-FDC28C47D5B5}" type="presParOf" srcId="{40E01B34-01BC-4970-9D26-D2CD154C88AA}" destId="{BF94AF9A-894A-4271-BE2E-2D3BE54F8172}" srcOrd="0" destOrd="0" presId="urn:microsoft.com/office/officeart/2005/8/layout/vList2"/>
    <dgm:cxn modelId="{12DBADB6-29DA-49F3-AAE7-E0EFED4616E0}" type="presParOf" srcId="{40E01B34-01BC-4970-9D26-D2CD154C88AA}" destId="{A0DE052F-C068-4D0B-A04C-A6A76BCCC5EA}" srcOrd="1" destOrd="0" presId="urn:microsoft.com/office/officeart/2005/8/layout/vList2"/>
    <dgm:cxn modelId="{FC7E4B4D-0238-4499-A2FF-D4F7DD328C7A}" type="presParOf" srcId="{40E01B34-01BC-4970-9D26-D2CD154C88AA}" destId="{F7B77842-59F3-4A4A-BDBF-CF4A423200DF}" srcOrd="2" destOrd="0" presId="urn:microsoft.com/office/officeart/2005/8/layout/vList2"/>
    <dgm:cxn modelId="{4FE03BAE-7A5F-43CC-8327-9D7F1077334E}" type="presParOf" srcId="{40E01B34-01BC-4970-9D26-D2CD154C88AA}" destId="{E2EBF1F7-B552-4276-9529-654F82D28A58}" srcOrd="3" destOrd="0" presId="urn:microsoft.com/office/officeart/2005/8/layout/vList2"/>
    <dgm:cxn modelId="{36872289-2F73-41E0-8D0C-AEF003700788}" type="presParOf" srcId="{40E01B34-01BC-4970-9D26-D2CD154C88AA}" destId="{C081BF87-3AB4-40FA-91BE-5452595F9827}" srcOrd="4" destOrd="0" presId="urn:microsoft.com/office/officeart/2005/8/layout/vList2"/>
    <dgm:cxn modelId="{92887924-3E5B-4348-8DC1-A9684801DF81}" type="presParOf" srcId="{40E01B34-01BC-4970-9D26-D2CD154C88AA}" destId="{E86B29D7-1785-4818-8A0D-A93FC47F8696}" srcOrd="5" destOrd="0" presId="urn:microsoft.com/office/officeart/2005/8/layout/vList2"/>
    <dgm:cxn modelId="{112B5957-A935-44FD-83AF-0B9235688B1B}" type="presParOf" srcId="{40E01B34-01BC-4970-9D26-D2CD154C88AA}" destId="{826816DB-F85C-4579-9571-D1376416D3A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A700A193-6689-4376-BC28-30E86CD9AF34}" type="doc">
      <dgm:prSet loTypeId="urn:microsoft.com/office/officeart/2005/8/layout/vList2" loCatId="list" qsTypeId="urn:microsoft.com/office/officeart/2005/8/quickstyle/3d1" qsCatId="3D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256CA2E7-48E4-476D-BEE4-F455AE58A82F}">
      <dgm:prSet/>
      <dgm:spPr/>
      <dgm:t>
        <a:bodyPr/>
        <a:lstStyle/>
        <a:p>
          <a:pPr algn="ctr" rtl="0"/>
          <a:r>
            <a:rPr lang="ru-RU" cap="all" baseline="0" dirty="0" smtClean="0"/>
            <a:t>        Взаимодействие государственных органов при передаче данных в целях                         предоставления гражданам </a:t>
          </a:r>
          <a:r>
            <a:rPr lang="ru-RU" cap="all" baseline="0" dirty="0" err="1" smtClean="0"/>
            <a:t>бжс</a:t>
          </a:r>
          <a:endParaRPr lang="ru-RU" cap="all" baseline="0" dirty="0"/>
        </a:p>
      </dgm:t>
    </dgm:pt>
    <dgm:pt modelId="{A5CE7C8E-A07A-4779-B08E-B812CDCF696D}" type="parTrans" cxnId="{3835846B-B864-46F4-82DA-76216D078876}">
      <dgm:prSet/>
      <dgm:spPr/>
      <dgm:t>
        <a:bodyPr/>
        <a:lstStyle/>
        <a:p>
          <a:endParaRPr lang="ru-RU"/>
        </a:p>
      </dgm:t>
    </dgm:pt>
    <dgm:pt modelId="{C067F3BD-0CC0-42E9-BF0A-A2EA55127B42}" type="sibTrans" cxnId="{3835846B-B864-46F4-82DA-76216D078876}">
      <dgm:prSet/>
      <dgm:spPr/>
      <dgm:t>
        <a:bodyPr/>
        <a:lstStyle/>
        <a:p>
          <a:endParaRPr lang="ru-RU"/>
        </a:p>
      </dgm:t>
    </dgm:pt>
    <dgm:pt modelId="{4DB63F32-1816-48E6-97FD-92AE60BBED5C}" type="pres">
      <dgm:prSet presAssocID="{A700A193-6689-4376-BC28-30E86CD9AF3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A8440C8-CA4C-4567-AD65-D34B47A68FE4}" type="pres">
      <dgm:prSet presAssocID="{256CA2E7-48E4-476D-BEE4-F455AE58A82F}" presName="parentText" presStyleLbl="node1" presStyleIdx="0" presStyleCnt="1" custLinFactNeighborX="840" custLinFactNeighborY="-318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C54EC70-EE2A-4CBF-8923-929B136BABE1}" type="presOf" srcId="{256CA2E7-48E4-476D-BEE4-F455AE58A82F}" destId="{FA8440C8-CA4C-4567-AD65-D34B47A68FE4}" srcOrd="0" destOrd="0" presId="urn:microsoft.com/office/officeart/2005/8/layout/vList2"/>
    <dgm:cxn modelId="{CA23CF96-6640-449D-8A17-009CD2BD2498}" type="presOf" srcId="{A700A193-6689-4376-BC28-30E86CD9AF34}" destId="{4DB63F32-1816-48E6-97FD-92AE60BBED5C}" srcOrd="0" destOrd="0" presId="urn:microsoft.com/office/officeart/2005/8/layout/vList2"/>
    <dgm:cxn modelId="{3835846B-B864-46F4-82DA-76216D078876}" srcId="{A700A193-6689-4376-BC28-30E86CD9AF34}" destId="{256CA2E7-48E4-476D-BEE4-F455AE58A82F}" srcOrd="0" destOrd="0" parTransId="{A5CE7C8E-A07A-4779-B08E-B812CDCF696D}" sibTransId="{C067F3BD-0CC0-42E9-BF0A-A2EA55127B42}"/>
    <dgm:cxn modelId="{9B2C5F27-07E9-496A-81EE-D201EEB58979}" type="presParOf" srcId="{4DB63F32-1816-48E6-97FD-92AE60BBED5C}" destId="{FA8440C8-CA4C-4567-AD65-D34B47A68FE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D213AD81-A312-4000-886C-E0C56BECD785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D49EE39A-7689-4999-80AE-8B023DBE785C}">
      <dgm:prSet custT="1"/>
      <dgm:spPr/>
      <dgm:t>
        <a:bodyPr/>
        <a:lstStyle/>
        <a:p>
          <a:pPr rtl="0"/>
          <a:r>
            <a:rPr lang="ru-RU" sz="1800" dirty="0" smtClean="0"/>
            <a:t>Министерство по налогам и сборам (далее - МНС), </a:t>
          </a:r>
          <a:endParaRPr lang="ru-RU" sz="1800" dirty="0"/>
        </a:p>
      </dgm:t>
    </dgm:pt>
    <dgm:pt modelId="{8C9C37C4-6C45-41AB-BE24-820BF83B63D0}" type="parTrans" cxnId="{719D4B7A-0AAF-4EAC-A498-BC07861837D2}">
      <dgm:prSet/>
      <dgm:spPr/>
      <dgm:t>
        <a:bodyPr/>
        <a:lstStyle/>
        <a:p>
          <a:endParaRPr lang="ru-RU"/>
        </a:p>
      </dgm:t>
    </dgm:pt>
    <dgm:pt modelId="{7B2CBB99-813C-4D0E-BB8D-C6226ED2E944}" type="sibTrans" cxnId="{719D4B7A-0AAF-4EAC-A498-BC07861837D2}">
      <dgm:prSet/>
      <dgm:spPr/>
      <dgm:t>
        <a:bodyPr/>
        <a:lstStyle/>
        <a:p>
          <a:endParaRPr lang="ru-RU"/>
        </a:p>
      </dgm:t>
    </dgm:pt>
    <dgm:pt modelId="{2C101CD9-5BA1-4C38-BE00-243AFFA53607}" type="pres">
      <dgm:prSet presAssocID="{D213AD81-A312-4000-886C-E0C56BECD78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A8CC8BE-ACBD-4ECE-8235-90C642145B82}" type="pres">
      <dgm:prSet presAssocID="{D49EE39A-7689-4999-80AE-8B023DBE785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19D4B7A-0AAF-4EAC-A498-BC07861837D2}" srcId="{D213AD81-A312-4000-886C-E0C56BECD785}" destId="{D49EE39A-7689-4999-80AE-8B023DBE785C}" srcOrd="0" destOrd="0" parTransId="{8C9C37C4-6C45-41AB-BE24-820BF83B63D0}" sibTransId="{7B2CBB99-813C-4D0E-BB8D-C6226ED2E944}"/>
    <dgm:cxn modelId="{DE597794-D00E-4443-8302-2227AD84EEFC}" type="presOf" srcId="{D49EE39A-7689-4999-80AE-8B023DBE785C}" destId="{8A8CC8BE-ACBD-4ECE-8235-90C642145B82}" srcOrd="0" destOrd="0" presId="urn:microsoft.com/office/officeart/2005/8/layout/vList2"/>
    <dgm:cxn modelId="{2B2616E1-4E9C-4A5A-9C6A-87C9C0A54033}" type="presOf" srcId="{D213AD81-A312-4000-886C-E0C56BECD785}" destId="{2C101CD9-5BA1-4C38-BE00-243AFFA53607}" srcOrd="0" destOrd="0" presId="urn:microsoft.com/office/officeart/2005/8/layout/vList2"/>
    <dgm:cxn modelId="{403ED2C1-85F0-4BE5-B449-B023C788469C}" type="presParOf" srcId="{2C101CD9-5BA1-4C38-BE00-243AFFA53607}" destId="{8A8CC8BE-ACBD-4ECE-8235-90C642145B8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3B24F1EE-861A-430B-9070-10657BC98399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1C223B53-3C71-431B-9327-70C6BEA15CEB}">
      <dgm:prSet custT="1"/>
      <dgm:spPr/>
      <dgm:t>
        <a:bodyPr/>
        <a:lstStyle/>
        <a:p>
          <a:pPr rtl="0"/>
          <a:r>
            <a:rPr lang="ru-RU" sz="1800" dirty="0" smtClean="0"/>
            <a:t>Министерство труда и социальной защиты (далее - Минтруда и соцзащиты</a:t>
          </a:r>
          <a:r>
            <a:rPr lang="ru-RU" sz="1500" dirty="0" smtClean="0"/>
            <a:t>), </a:t>
          </a:r>
          <a:endParaRPr lang="ru-RU" sz="1500" dirty="0"/>
        </a:p>
      </dgm:t>
    </dgm:pt>
    <dgm:pt modelId="{5D8EDB54-973C-4060-BC7F-1C3382B4BCC8}" type="parTrans" cxnId="{392D7E13-5840-4C28-B69E-C4A8BC443DFF}">
      <dgm:prSet/>
      <dgm:spPr/>
      <dgm:t>
        <a:bodyPr/>
        <a:lstStyle/>
        <a:p>
          <a:endParaRPr lang="ru-RU"/>
        </a:p>
      </dgm:t>
    </dgm:pt>
    <dgm:pt modelId="{19349514-AC95-4436-835E-C2F1849BBA68}" type="sibTrans" cxnId="{392D7E13-5840-4C28-B69E-C4A8BC443DFF}">
      <dgm:prSet/>
      <dgm:spPr/>
      <dgm:t>
        <a:bodyPr/>
        <a:lstStyle/>
        <a:p>
          <a:endParaRPr lang="ru-RU"/>
        </a:p>
      </dgm:t>
    </dgm:pt>
    <dgm:pt modelId="{B1EC599E-410E-4774-83F9-CC0F24CB44D4}" type="pres">
      <dgm:prSet presAssocID="{3B24F1EE-861A-430B-9070-10657BC9839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E0AC92F-BBFC-4F23-B549-68F3C71F791F}" type="pres">
      <dgm:prSet presAssocID="{1C223B53-3C71-431B-9327-70C6BEA15CE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92D7E13-5840-4C28-B69E-C4A8BC443DFF}" srcId="{3B24F1EE-861A-430B-9070-10657BC98399}" destId="{1C223B53-3C71-431B-9327-70C6BEA15CEB}" srcOrd="0" destOrd="0" parTransId="{5D8EDB54-973C-4060-BC7F-1C3382B4BCC8}" sibTransId="{19349514-AC95-4436-835E-C2F1849BBA68}"/>
    <dgm:cxn modelId="{12999DD8-AF89-47C7-A6ED-9DB1A404F7F9}" type="presOf" srcId="{1C223B53-3C71-431B-9327-70C6BEA15CEB}" destId="{EE0AC92F-BBFC-4F23-B549-68F3C71F791F}" srcOrd="0" destOrd="0" presId="urn:microsoft.com/office/officeart/2005/8/layout/vList2"/>
    <dgm:cxn modelId="{4D1EDF0D-D1BA-4F91-B210-09AC79068422}" type="presOf" srcId="{3B24F1EE-861A-430B-9070-10657BC98399}" destId="{B1EC599E-410E-4774-83F9-CC0F24CB44D4}" srcOrd="0" destOrd="0" presId="urn:microsoft.com/office/officeart/2005/8/layout/vList2"/>
    <dgm:cxn modelId="{F4B6EB22-0243-42A1-8FF3-913719F60182}" type="presParOf" srcId="{B1EC599E-410E-4774-83F9-CC0F24CB44D4}" destId="{EE0AC92F-BBFC-4F23-B549-68F3C71F791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1A04E8F2-8056-43E3-9505-7CC8BB654497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9DE4FCDE-0479-4A43-8A35-692DFCE775C6}">
      <dgm:prSet custT="1"/>
      <dgm:spPr/>
      <dgm:t>
        <a:bodyPr/>
        <a:lstStyle/>
        <a:p>
          <a:pPr rtl="0"/>
          <a:r>
            <a:rPr lang="ru-RU" sz="1800" dirty="0" smtClean="0"/>
            <a:t>Фонд социальной защиты населения Минтруда и соцзащиты (далее - ФСЗН),</a:t>
          </a:r>
          <a:endParaRPr lang="ru-RU" sz="1800" dirty="0"/>
        </a:p>
      </dgm:t>
    </dgm:pt>
    <dgm:pt modelId="{6277D261-9A58-42E2-A137-45F41E3933EA}" type="parTrans" cxnId="{69DEE5BF-D874-4361-8288-28290F93DE0A}">
      <dgm:prSet/>
      <dgm:spPr/>
      <dgm:t>
        <a:bodyPr/>
        <a:lstStyle/>
        <a:p>
          <a:endParaRPr lang="ru-RU"/>
        </a:p>
      </dgm:t>
    </dgm:pt>
    <dgm:pt modelId="{9CDBD3D0-050A-439E-8C36-3EF46135D8B4}" type="sibTrans" cxnId="{69DEE5BF-D874-4361-8288-28290F93DE0A}">
      <dgm:prSet/>
      <dgm:spPr/>
      <dgm:t>
        <a:bodyPr/>
        <a:lstStyle/>
        <a:p>
          <a:endParaRPr lang="ru-RU"/>
        </a:p>
      </dgm:t>
    </dgm:pt>
    <dgm:pt modelId="{AA321B1D-CC84-4C2D-9E38-0B35EA569DD6}" type="pres">
      <dgm:prSet presAssocID="{1A04E8F2-8056-43E3-9505-7CC8BB65449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B56E0AE-BDF3-44FC-8E8A-A1518D545E43}" type="pres">
      <dgm:prSet presAssocID="{9DE4FCDE-0479-4A43-8A35-692DFCE775C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D49D9E0-F587-4071-BA4B-A497E49DD6A1}" type="presOf" srcId="{9DE4FCDE-0479-4A43-8A35-692DFCE775C6}" destId="{8B56E0AE-BDF3-44FC-8E8A-A1518D545E43}" srcOrd="0" destOrd="0" presId="urn:microsoft.com/office/officeart/2005/8/layout/vList2"/>
    <dgm:cxn modelId="{69DEE5BF-D874-4361-8288-28290F93DE0A}" srcId="{1A04E8F2-8056-43E3-9505-7CC8BB654497}" destId="{9DE4FCDE-0479-4A43-8A35-692DFCE775C6}" srcOrd="0" destOrd="0" parTransId="{6277D261-9A58-42E2-A137-45F41E3933EA}" sibTransId="{9CDBD3D0-050A-439E-8C36-3EF46135D8B4}"/>
    <dgm:cxn modelId="{957CF839-E681-42C5-9609-A3E34A46B286}" type="presOf" srcId="{1A04E8F2-8056-43E3-9505-7CC8BB654497}" destId="{AA321B1D-CC84-4C2D-9E38-0B35EA569DD6}" srcOrd="0" destOrd="0" presId="urn:microsoft.com/office/officeart/2005/8/layout/vList2"/>
    <dgm:cxn modelId="{8AB7AC31-CCCB-4B7B-9EEF-24C54A816CB6}" type="presParOf" srcId="{AA321B1D-CC84-4C2D-9E38-0B35EA569DD6}" destId="{8B56E0AE-BDF3-44FC-8E8A-A1518D545E4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75C9D810-3EAF-453F-9A95-0E7605A56B75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42BF3E0-3C94-4493-9CD2-0CCA5F7B69E3}">
      <dgm:prSet custT="1"/>
      <dgm:spPr/>
      <dgm:t>
        <a:bodyPr/>
        <a:lstStyle/>
        <a:p>
          <a:pPr rtl="0"/>
          <a:r>
            <a:rPr lang="ru-RU" sz="1800" dirty="0" smtClean="0"/>
            <a:t>Научно-производственное государственное республиканское унитарное предприятие "Национальное кадастровое агентство" (далее - государственное предприятие "Национальное кадастровое агентство"),</a:t>
          </a:r>
          <a:endParaRPr lang="ru-RU" sz="1800" dirty="0"/>
        </a:p>
      </dgm:t>
    </dgm:pt>
    <dgm:pt modelId="{FFFD4CC8-7168-48DC-BEB3-74497E9A1F42}" type="parTrans" cxnId="{4A8FCC70-D792-4B9C-AEAD-ACB15B0CDB6F}">
      <dgm:prSet/>
      <dgm:spPr/>
      <dgm:t>
        <a:bodyPr/>
        <a:lstStyle/>
        <a:p>
          <a:endParaRPr lang="ru-RU"/>
        </a:p>
      </dgm:t>
    </dgm:pt>
    <dgm:pt modelId="{3FD62DD6-2358-4CF2-8549-B181239E17E1}" type="sibTrans" cxnId="{4A8FCC70-D792-4B9C-AEAD-ACB15B0CDB6F}">
      <dgm:prSet/>
      <dgm:spPr/>
      <dgm:t>
        <a:bodyPr/>
        <a:lstStyle/>
        <a:p>
          <a:endParaRPr lang="ru-RU"/>
        </a:p>
      </dgm:t>
    </dgm:pt>
    <dgm:pt modelId="{A4A15694-FA2A-4DD2-BACC-877E741BDC98}" type="pres">
      <dgm:prSet presAssocID="{75C9D810-3EAF-453F-9A95-0E7605A56B7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457D03A-BD89-4688-AFF8-67D991B0FAD3}" type="pres">
      <dgm:prSet presAssocID="{642BF3E0-3C94-4493-9CD2-0CCA5F7B69E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8FCC70-D792-4B9C-AEAD-ACB15B0CDB6F}" srcId="{75C9D810-3EAF-453F-9A95-0E7605A56B75}" destId="{642BF3E0-3C94-4493-9CD2-0CCA5F7B69E3}" srcOrd="0" destOrd="0" parTransId="{FFFD4CC8-7168-48DC-BEB3-74497E9A1F42}" sibTransId="{3FD62DD6-2358-4CF2-8549-B181239E17E1}"/>
    <dgm:cxn modelId="{006AC80E-202E-41F0-97A6-8ACC17060D2B}" type="presOf" srcId="{642BF3E0-3C94-4493-9CD2-0CCA5F7B69E3}" destId="{9457D03A-BD89-4688-AFF8-67D991B0FAD3}" srcOrd="0" destOrd="0" presId="urn:microsoft.com/office/officeart/2005/8/layout/vList2"/>
    <dgm:cxn modelId="{61A77DC8-A69B-4FDF-82BD-38F4689B6AE3}" type="presOf" srcId="{75C9D810-3EAF-453F-9A95-0E7605A56B75}" destId="{A4A15694-FA2A-4DD2-BACC-877E741BDC98}" srcOrd="0" destOrd="0" presId="urn:microsoft.com/office/officeart/2005/8/layout/vList2"/>
    <dgm:cxn modelId="{E4DD8340-EB0E-463E-8C46-5B587A1B1FDB}" type="presParOf" srcId="{A4A15694-FA2A-4DD2-BACC-877E741BDC98}" destId="{9457D03A-BD89-4688-AFF8-67D991B0FAD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F84BD140-B3CC-464A-99F2-B1630A7CA5C3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7869765-D978-433F-8E3A-32A8FD232660}">
      <dgm:prSet custT="1"/>
      <dgm:spPr/>
      <dgm:t>
        <a:bodyPr/>
        <a:lstStyle/>
        <a:p>
          <a:pPr rtl="0"/>
          <a:r>
            <a:rPr lang="ru-RU" sz="1800" dirty="0" smtClean="0"/>
            <a:t>Белорусское республиканское унитарное страховое предприятие "</a:t>
          </a:r>
          <a:r>
            <a:rPr lang="ru-RU" sz="1800" dirty="0" err="1" smtClean="0"/>
            <a:t>Белгосстрах</a:t>
          </a:r>
          <a:r>
            <a:rPr lang="ru-RU" sz="1800" dirty="0" smtClean="0"/>
            <a:t>" </a:t>
          </a:r>
          <a:r>
            <a:rPr lang="ru-RU" sz="1400" dirty="0" smtClean="0"/>
            <a:t>(далее - </a:t>
          </a:r>
          <a:r>
            <a:rPr lang="ru-RU" sz="1400" dirty="0" err="1" smtClean="0"/>
            <a:t>Белгосстрах</a:t>
          </a:r>
          <a:r>
            <a:rPr lang="ru-RU" sz="1400" dirty="0" smtClean="0"/>
            <a:t>), </a:t>
          </a:r>
          <a:endParaRPr lang="ru-RU" sz="1400" dirty="0"/>
        </a:p>
      </dgm:t>
    </dgm:pt>
    <dgm:pt modelId="{73DF1F1C-F5C6-405F-8F9C-7D2233014299}" type="parTrans" cxnId="{1730E6DF-8BEE-4C92-9287-4FFCA4539A6F}">
      <dgm:prSet/>
      <dgm:spPr/>
      <dgm:t>
        <a:bodyPr/>
        <a:lstStyle/>
        <a:p>
          <a:endParaRPr lang="ru-RU"/>
        </a:p>
      </dgm:t>
    </dgm:pt>
    <dgm:pt modelId="{6547F2B8-B182-4023-819E-5019E71FB43D}" type="sibTrans" cxnId="{1730E6DF-8BEE-4C92-9287-4FFCA4539A6F}">
      <dgm:prSet/>
      <dgm:spPr/>
      <dgm:t>
        <a:bodyPr/>
        <a:lstStyle/>
        <a:p>
          <a:endParaRPr lang="ru-RU"/>
        </a:p>
      </dgm:t>
    </dgm:pt>
    <dgm:pt modelId="{486F8579-DD24-4D4D-894A-C6878EF914D8}" type="pres">
      <dgm:prSet presAssocID="{F84BD140-B3CC-464A-99F2-B1630A7CA5C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1161BB7-C5D2-4C81-92CF-F371896AEB37}" type="pres">
      <dgm:prSet presAssocID="{A7869765-D978-433F-8E3A-32A8FD232660}" presName="parentText" presStyleLbl="node1" presStyleIdx="0" presStyleCnt="1" custScaleX="99159" custScaleY="284268" custLinFactNeighborX="434" custLinFactNeighborY="-9892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840EA59-5910-42F8-9A3D-CA4ED7C3FFDF}" type="presOf" srcId="{F84BD140-B3CC-464A-99F2-B1630A7CA5C3}" destId="{486F8579-DD24-4D4D-894A-C6878EF914D8}" srcOrd="0" destOrd="0" presId="urn:microsoft.com/office/officeart/2005/8/layout/vList2"/>
    <dgm:cxn modelId="{1730E6DF-8BEE-4C92-9287-4FFCA4539A6F}" srcId="{F84BD140-B3CC-464A-99F2-B1630A7CA5C3}" destId="{A7869765-D978-433F-8E3A-32A8FD232660}" srcOrd="0" destOrd="0" parTransId="{73DF1F1C-F5C6-405F-8F9C-7D2233014299}" sibTransId="{6547F2B8-B182-4023-819E-5019E71FB43D}"/>
    <dgm:cxn modelId="{2277F5CA-8354-41AC-AB21-A6833B834B45}" type="presOf" srcId="{A7869765-D978-433F-8E3A-32A8FD232660}" destId="{41161BB7-C5D2-4C81-92CF-F371896AEB37}" srcOrd="0" destOrd="0" presId="urn:microsoft.com/office/officeart/2005/8/layout/vList2"/>
    <dgm:cxn modelId="{804F75D6-F623-4712-9B8D-EE5984E0FD05}" type="presParOf" srcId="{486F8579-DD24-4D4D-894A-C6878EF914D8}" destId="{41161BB7-C5D2-4C81-92CF-F371896AEB3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0CB4A71-DA3E-43F2-B06B-14AA013273EC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FFE9674-322E-4DC8-90F2-26817626F3A1}">
      <dgm:prSet/>
      <dgm:spPr/>
      <dgm:t>
        <a:bodyPr/>
        <a:lstStyle/>
        <a:p>
          <a:pPr rtl="0"/>
          <a:r>
            <a:rPr lang="ru-RU" dirty="0" smtClean="0"/>
            <a:t>     По </a:t>
          </a:r>
          <a:r>
            <a:rPr lang="ru-RU" dirty="0" err="1" smtClean="0"/>
            <a:t>выявительному</a:t>
          </a:r>
          <a:r>
            <a:rPr lang="ru-RU" dirty="0" smtClean="0"/>
            <a:t> принципу:</a:t>
          </a:r>
          <a:endParaRPr lang="ru-RU" dirty="0"/>
        </a:p>
      </dgm:t>
    </dgm:pt>
    <dgm:pt modelId="{2345F9ED-D9A7-4BFC-83E0-01D79F1A373A}" type="parTrans" cxnId="{ECBE90C8-3034-40D0-8D1A-0C85BD25FC1B}">
      <dgm:prSet/>
      <dgm:spPr/>
      <dgm:t>
        <a:bodyPr/>
        <a:lstStyle/>
        <a:p>
          <a:endParaRPr lang="ru-RU"/>
        </a:p>
      </dgm:t>
    </dgm:pt>
    <dgm:pt modelId="{95ABD211-7260-41D8-85EA-2F33AD2AE30D}" type="sibTrans" cxnId="{ECBE90C8-3034-40D0-8D1A-0C85BD25FC1B}">
      <dgm:prSet/>
      <dgm:spPr/>
      <dgm:t>
        <a:bodyPr/>
        <a:lstStyle/>
        <a:p>
          <a:endParaRPr lang="ru-RU"/>
        </a:p>
      </dgm:t>
    </dgm:pt>
    <dgm:pt modelId="{EE72FE6B-1E9A-424C-BACE-F8067F5059A3}" type="pres">
      <dgm:prSet presAssocID="{A0CB4A71-DA3E-43F2-B06B-14AA013273E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4A8A58E-6012-4F39-8973-245697B8E8F3}" type="pres">
      <dgm:prSet presAssocID="{CFFE9674-322E-4DC8-90F2-26817626F3A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6B5F3F9-96D2-4CA4-BD68-7B2AC40464C1}" type="presOf" srcId="{CFFE9674-322E-4DC8-90F2-26817626F3A1}" destId="{54A8A58E-6012-4F39-8973-245697B8E8F3}" srcOrd="0" destOrd="0" presId="urn:microsoft.com/office/officeart/2005/8/layout/vList2"/>
    <dgm:cxn modelId="{38C29DB5-0DE4-4229-95AC-43A5D0F477D4}" type="presOf" srcId="{A0CB4A71-DA3E-43F2-B06B-14AA013273EC}" destId="{EE72FE6B-1E9A-424C-BACE-F8067F5059A3}" srcOrd="0" destOrd="0" presId="urn:microsoft.com/office/officeart/2005/8/layout/vList2"/>
    <dgm:cxn modelId="{ECBE90C8-3034-40D0-8D1A-0C85BD25FC1B}" srcId="{A0CB4A71-DA3E-43F2-B06B-14AA013273EC}" destId="{CFFE9674-322E-4DC8-90F2-26817626F3A1}" srcOrd="0" destOrd="0" parTransId="{2345F9ED-D9A7-4BFC-83E0-01D79F1A373A}" sibTransId="{95ABD211-7260-41D8-85EA-2F33AD2AE30D}"/>
    <dgm:cxn modelId="{D29C03FC-3E5F-43CC-AFAE-3DC1F3DE8A6A}" type="presParOf" srcId="{EE72FE6B-1E9A-424C-BACE-F8067F5059A3}" destId="{54A8A58E-6012-4F39-8973-245697B8E8F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87C5C780-D89F-4F04-9968-D48C5C828BCD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B5320B33-1E45-4C44-AE9C-BBF08484EE2D}">
      <dgm:prSet/>
      <dgm:spPr/>
      <dgm:t>
        <a:bodyPr/>
        <a:lstStyle/>
        <a:p>
          <a:pPr rtl="0"/>
          <a:r>
            <a:rPr lang="ru-RU" dirty="0" smtClean="0"/>
            <a:t>районные, городские, поселковые, сельские исполкомы, местные администрации районов в городе (далее - местные исполнительные и распорядительные органы),</a:t>
          </a:r>
          <a:endParaRPr lang="ru-RU" dirty="0"/>
        </a:p>
      </dgm:t>
    </dgm:pt>
    <dgm:pt modelId="{9FC16C9A-0336-4D23-89E1-5016405770C0}" type="parTrans" cxnId="{A94FCA0B-02CB-4926-9930-FA6D7C83353C}">
      <dgm:prSet/>
      <dgm:spPr/>
      <dgm:t>
        <a:bodyPr/>
        <a:lstStyle/>
        <a:p>
          <a:endParaRPr lang="ru-RU"/>
        </a:p>
      </dgm:t>
    </dgm:pt>
    <dgm:pt modelId="{BC541AA1-4386-4E9A-8711-24B4E3491E52}" type="sibTrans" cxnId="{A94FCA0B-02CB-4926-9930-FA6D7C83353C}">
      <dgm:prSet/>
      <dgm:spPr/>
      <dgm:t>
        <a:bodyPr/>
        <a:lstStyle/>
        <a:p>
          <a:endParaRPr lang="ru-RU"/>
        </a:p>
      </dgm:t>
    </dgm:pt>
    <dgm:pt modelId="{26AB7BAD-CBF2-4C55-8F19-B790EA51EFDD}" type="pres">
      <dgm:prSet presAssocID="{87C5C780-D89F-4F04-9968-D48C5C828BC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9004822-095C-49F2-9811-D1671B0EB8FA}" type="pres">
      <dgm:prSet presAssocID="{B5320B33-1E45-4C44-AE9C-BBF08484EE2D}" presName="parentText" presStyleLbl="node1" presStyleIdx="0" presStyleCnt="1" custLinFactNeighborX="1639" custLinFactNeighborY="3128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66F638-15EA-44AD-8F1A-36BAEBDA8DEF}" type="presOf" srcId="{87C5C780-D89F-4F04-9968-D48C5C828BCD}" destId="{26AB7BAD-CBF2-4C55-8F19-B790EA51EFDD}" srcOrd="0" destOrd="0" presId="urn:microsoft.com/office/officeart/2005/8/layout/vList2"/>
    <dgm:cxn modelId="{D881B069-708E-4F72-8788-A1A6EA2AB034}" type="presOf" srcId="{B5320B33-1E45-4C44-AE9C-BBF08484EE2D}" destId="{89004822-095C-49F2-9811-D1671B0EB8FA}" srcOrd="0" destOrd="0" presId="urn:microsoft.com/office/officeart/2005/8/layout/vList2"/>
    <dgm:cxn modelId="{A94FCA0B-02CB-4926-9930-FA6D7C83353C}" srcId="{87C5C780-D89F-4F04-9968-D48C5C828BCD}" destId="{B5320B33-1E45-4C44-AE9C-BBF08484EE2D}" srcOrd="0" destOrd="0" parTransId="{9FC16C9A-0336-4D23-89E1-5016405770C0}" sibTransId="{BC541AA1-4386-4E9A-8711-24B4E3491E52}"/>
    <dgm:cxn modelId="{E70EC4D7-7417-4528-A64D-5110CD8E600E}" type="presParOf" srcId="{26AB7BAD-CBF2-4C55-8F19-B790EA51EFDD}" destId="{89004822-095C-49F2-9811-D1671B0EB8F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2B7BB27F-DBEE-4F49-ACC2-FB0E14FF3C69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2F2730D5-3F94-45C1-B672-B991C1A10522}">
      <dgm:prSet/>
      <dgm:spPr/>
      <dgm:t>
        <a:bodyPr/>
        <a:lstStyle/>
        <a:p>
          <a:pPr rtl="0"/>
          <a:r>
            <a:rPr lang="ru-RU" dirty="0" smtClean="0"/>
            <a:t>организации, осуществляющие начисление платы за жилищно-коммунальные услуги и платы за пользование жилым помещением</a:t>
          </a:r>
          <a:endParaRPr lang="ru-RU" dirty="0"/>
        </a:p>
      </dgm:t>
    </dgm:pt>
    <dgm:pt modelId="{2970CBA3-4ADA-46A1-88AB-3A4762210443}" type="parTrans" cxnId="{12B36909-B1A6-4A2E-A39A-C11F28B7C8B1}">
      <dgm:prSet/>
      <dgm:spPr/>
      <dgm:t>
        <a:bodyPr/>
        <a:lstStyle/>
        <a:p>
          <a:endParaRPr lang="ru-RU"/>
        </a:p>
      </dgm:t>
    </dgm:pt>
    <dgm:pt modelId="{F6B7EE7B-617A-4757-A8F9-ED91ED137AA3}" type="sibTrans" cxnId="{12B36909-B1A6-4A2E-A39A-C11F28B7C8B1}">
      <dgm:prSet/>
      <dgm:spPr/>
      <dgm:t>
        <a:bodyPr/>
        <a:lstStyle/>
        <a:p>
          <a:endParaRPr lang="ru-RU"/>
        </a:p>
      </dgm:t>
    </dgm:pt>
    <dgm:pt modelId="{A2B9616C-B6B2-4859-AFEF-5385C78BFC07}" type="pres">
      <dgm:prSet presAssocID="{2B7BB27F-DBEE-4F49-ACC2-FB0E14FF3C6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CA153D-9CF8-4ED0-949A-2671D1A41E62}" type="pres">
      <dgm:prSet presAssocID="{2F2730D5-3F94-45C1-B672-B991C1A10522}" presName="parentText" presStyleLbl="node1" presStyleIdx="0" presStyleCnt="1" custLinFactY="9098" custLinFactNeighborX="-1219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2B36909-B1A6-4A2E-A39A-C11F28B7C8B1}" srcId="{2B7BB27F-DBEE-4F49-ACC2-FB0E14FF3C69}" destId="{2F2730D5-3F94-45C1-B672-B991C1A10522}" srcOrd="0" destOrd="0" parTransId="{2970CBA3-4ADA-46A1-88AB-3A4762210443}" sibTransId="{F6B7EE7B-617A-4757-A8F9-ED91ED137AA3}"/>
    <dgm:cxn modelId="{817DA688-3C73-4A5C-8365-2BF1276CC658}" type="presOf" srcId="{2F2730D5-3F94-45C1-B672-B991C1A10522}" destId="{FCCA153D-9CF8-4ED0-949A-2671D1A41E62}" srcOrd="0" destOrd="0" presId="urn:microsoft.com/office/officeart/2005/8/layout/vList2"/>
    <dgm:cxn modelId="{4CCBF20A-9623-4A79-BDBC-EF38EDB0B68E}" type="presOf" srcId="{2B7BB27F-DBEE-4F49-ACC2-FB0E14FF3C69}" destId="{A2B9616C-B6B2-4859-AFEF-5385C78BFC07}" srcOrd="0" destOrd="0" presId="urn:microsoft.com/office/officeart/2005/8/layout/vList2"/>
    <dgm:cxn modelId="{1B41D9B9-561E-4C33-81FB-F40C9E044120}" type="presParOf" srcId="{A2B9616C-B6B2-4859-AFEF-5385C78BFC07}" destId="{FCCA153D-9CF8-4ED0-949A-2671D1A41E6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6EB2EF3-56B8-4340-BCD2-A6C99667EABA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23CE10BC-B3D1-438E-8980-05CBAB78D39C}">
      <dgm:prSet/>
      <dgm:spPr/>
      <dgm:t>
        <a:bodyPr/>
        <a:lstStyle/>
        <a:p>
          <a:pPr rtl="0"/>
          <a:r>
            <a:rPr lang="ru-RU" dirty="0" smtClean="0"/>
            <a:t>Решение районного, городского, поселкового исполнительного комитетов, местной администрации района в городе, принятое на основании данных, имеющихся в службе субсидирования</a:t>
          </a:r>
          <a:endParaRPr lang="ru-RU" dirty="0"/>
        </a:p>
      </dgm:t>
    </dgm:pt>
    <dgm:pt modelId="{725E3A9F-BE88-44FE-8DF3-3E20789BD284}" type="parTrans" cxnId="{7510656A-4D12-49C2-955C-1A336056D010}">
      <dgm:prSet/>
      <dgm:spPr/>
      <dgm:t>
        <a:bodyPr/>
        <a:lstStyle/>
        <a:p>
          <a:endParaRPr lang="ru-RU"/>
        </a:p>
      </dgm:t>
    </dgm:pt>
    <dgm:pt modelId="{7E59A90B-71DC-4C03-8DAB-061B0B65F093}" type="sibTrans" cxnId="{7510656A-4D12-49C2-955C-1A336056D010}">
      <dgm:prSet/>
      <dgm:spPr/>
      <dgm:t>
        <a:bodyPr/>
        <a:lstStyle/>
        <a:p>
          <a:endParaRPr lang="ru-RU"/>
        </a:p>
      </dgm:t>
    </dgm:pt>
    <dgm:pt modelId="{F24A0314-8D03-4D0D-97F3-9258B48877F8}" type="pres">
      <dgm:prSet presAssocID="{F6EB2EF3-56B8-4340-BCD2-A6C99667EAB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D6C1AB0-B8CE-4909-8C12-3AD1B75CFF07}" type="pres">
      <dgm:prSet presAssocID="{23CE10BC-B3D1-438E-8980-05CBAB78D39C}" presName="root" presStyleCnt="0"/>
      <dgm:spPr/>
      <dgm:t>
        <a:bodyPr/>
        <a:lstStyle/>
        <a:p>
          <a:endParaRPr lang="ru-RU"/>
        </a:p>
      </dgm:t>
    </dgm:pt>
    <dgm:pt modelId="{BB6FF28B-ADC8-4AA8-9A40-EB026CCC4DCC}" type="pres">
      <dgm:prSet presAssocID="{23CE10BC-B3D1-438E-8980-05CBAB78D39C}" presName="rootComposite" presStyleCnt="0"/>
      <dgm:spPr/>
      <dgm:t>
        <a:bodyPr/>
        <a:lstStyle/>
        <a:p>
          <a:endParaRPr lang="ru-RU"/>
        </a:p>
      </dgm:t>
    </dgm:pt>
    <dgm:pt modelId="{EDE71BFE-5A34-47F9-A21A-62FDA0B308B6}" type="pres">
      <dgm:prSet presAssocID="{23CE10BC-B3D1-438E-8980-05CBAB78D39C}" presName="rootText" presStyleLbl="node1" presStyleIdx="0" presStyleCnt="1" custScaleX="121676" custScaleY="100093"/>
      <dgm:spPr/>
      <dgm:t>
        <a:bodyPr/>
        <a:lstStyle/>
        <a:p>
          <a:endParaRPr lang="ru-RU"/>
        </a:p>
      </dgm:t>
    </dgm:pt>
    <dgm:pt modelId="{0457AE34-E77C-4555-A387-4FE1C05BFC16}" type="pres">
      <dgm:prSet presAssocID="{23CE10BC-B3D1-438E-8980-05CBAB78D39C}" presName="rootConnector" presStyleLbl="node1" presStyleIdx="0" presStyleCnt="1"/>
      <dgm:spPr/>
      <dgm:t>
        <a:bodyPr/>
        <a:lstStyle/>
        <a:p>
          <a:endParaRPr lang="ru-RU"/>
        </a:p>
      </dgm:t>
    </dgm:pt>
    <dgm:pt modelId="{84D0F5B6-9E88-4F2C-BFFC-8C41070A2E4C}" type="pres">
      <dgm:prSet presAssocID="{23CE10BC-B3D1-438E-8980-05CBAB78D39C}" presName="childShape" presStyleCnt="0"/>
      <dgm:spPr/>
      <dgm:t>
        <a:bodyPr/>
        <a:lstStyle/>
        <a:p>
          <a:endParaRPr lang="ru-RU"/>
        </a:p>
      </dgm:t>
    </dgm:pt>
  </dgm:ptLst>
  <dgm:cxnLst>
    <dgm:cxn modelId="{7510656A-4D12-49C2-955C-1A336056D010}" srcId="{F6EB2EF3-56B8-4340-BCD2-A6C99667EABA}" destId="{23CE10BC-B3D1-438E-8980-05CBAB78D39C}" srcOrd="0" destOrd="0" parTransId="{725E3A9F-BE88-44FE-8DF3-3E20789BD284}" sibTransId="{7E59A90B-71DC-4C03-8DAB-061B0B65F093}"/>
    <dgm:cxn modelId="{A4167FBC-414F-4159-B444-B03DC8E1A232}" type="presOf" srcId="{F6EB2EF3-56B8-4340-BCD2-A6C99667EABA}" destId="{F24A0314-8D03-4D0D-97F3-9258B48877F8}" srcOrd="0" destOrd="0" presId="urn:microsoft.com/office/officeart/2005/8/layout/hierarchy3"/>
    <dgm:cxn modelId="{401BD516-A6C1-4959-93FE-AD784D95D56D}" type="presOf" srcId="{23CE10BC-B3D1-438E-8980-05CBAB78D39C}" destId="{0457AE34-E77C-4555-A387-4FE1C05BFC16}" srcOrd="1" destOrd="0" presId="urn:microsoft.com/office/officeart/2005/8/layout/hierarchy3"/>
    <dgm:cxn modelId="{18C01295-116F-438E-8DD2-207861C6741E}" type="presOf" srcId="{23CE10BC-B3D1-438E-8980-05CBAB78D39C}" destId="{EDE71BFE-5A34-47F9-A21A-62FDA0B308B6}" srcOrd="0" destOrd="0" presId="urn:microsoft.com/office/officeart/2005/8/layout/hierarchy3"/>
    <dgm:cxn modelId="{9487C833-5D47-4EA1-A09D-9D1DA7303090}" type="presParOf" srcId="{F24A0314-8D03-4D0D-97F3-9258B48877F8}" destId="{3D6C1AB0-B8CE-4909-8C12-3AD1B75CFF07}" srcOrd="0" destOrd="0" presId="urn:microsoft.com/office/officeart/2005/8/layout/hierarchy3"/>
    <dgm:cxn modelId="{DA6FF80B-1C9E-41AA-B898-3D0DAE228282}" type="presParOf" srcId="{3D6C1AB0-B8CE-4909-8C12-3AD1B75CFF07}" destId="{BB6FF28B-ADC8-4AA8-9A40-EB026CCC4DCC}" srcOrd="0" destOrd="0" presId="urn:microsoft.com/office/officeart/2005/8/layout/hierarchy3"/>
    <dgm:cxn modelId="{F556AAFE-8799-4F55-BD20-A2A170FFED40}" type="presParOf" srcId="{BB6FF28B-ADC8-4AA8-9A40-EB026CCC4DCC}" destId="{EDE71BFE-5A34-47F9-A21A-62FDA0B308B6}" srcOrd="0" destOrd="0" presId="urn:microsoft.com/office/officeart/2005/8/layout/hierarchy3"/>
    <dgm:cxn modelId="{F68F2435-04BA-4BA0-94A7-AC08F668CD51}" type="presParOf" srcId="{BB6FF28B-ADC8-4AA8-9A40-EB026CCC4DCC}" destId="{0457AE34-E77C-4555-A387-4FE1C05BFC16}" srcOrd="1" destOrd="0" presId="urn:microsoft.com/office/officeart/2005/8/layout/hierarchy3"/>
    <dgm:cxn modelId="{E7BE51C7-378F-4AB9-869B-69422A3CF802}" type="presParOf" srcId="{3D6C1AB0-B8CE-4909-8C12-3AD1B75CFF07}" destId="{84D0F5B6-9E88-4F2C-BFFC-8C41070A2E4C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0362C55-8AFD-4821-8853-0C5811CD9034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EA19CD5-C6E2-458C-9733-891D031FBFCB}">
      <dgm:prSet/>
      <dgm:spPr/>
      <dgm:t>
        <a:bodyPr/>
        <a:lstStyle/>
        <a:p>
          <a:pPr rtl="0"/>
          <a:r>
            <a:rPr lang="ru-RU" dirty="0" smtClean="0"/>
            <a:t>По заявительному принципу:</a:t>
          </a:r>
          <a:endParaRPr lang="ru-RU" dirty="0"/>
        </a:p>
      </dgm:t>
    </dgm:pt>
    <dgm:pt modelId="{89D9FC12-EEB2-4709-960E-510B8929A84D}" type="parTrans" cxnId="{D7194B53-FD82-429F-8451-495C9217BE86}">
      <dgm:prSet/>
      <dgm:spPr/>
      <dgm:t>
        <a:bodyPr/>
        <a:lstStyle/>
        <a:p>
          <a:endParaRPr lang="ru-RU"/>
        </a:p>
      </dgm:t>
    </dgm:pt>
    <dgm:pt modelId="{FC735E8D-0AEA-405D-B5F5-7D910053BC35}" type="sibTrans" cxnId="{D7194B53-FD82-429F-8451-495C9217BE86}">
      <dgm:prSet/>
      <dgm:spPr/>
      <dgm:t>
        <a:bodyPr/>
        <a:lstStyle/>
        <a:p>
          <a:endParaRPr lang="ru-RU"/>
        </a:p>
      </dgm:t>
    </dgm:pt>
    <dgm:pt modelId="{8C2C60A1-8D4B-4897-8F71-0D4252944918}" type="pres">
      <dgm:prSet presAssocID="{D0362C55-8AFD-4821-8853-0C5811CD903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97DA0E1-E5C1-49D8-BD4E-32789331F3B2}" type="pres">
      <dgm:prSet presAssocID="{DEA19CD5-C6E2-458C-9733-891D031FBFC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C1E4760-8F33-4943-995C-50CA3878CC7D}" type="presOf" srcId="{D0362C55-8AFD-4821-8853-0C5811CD9034}" destId="{8C2C60A1-8D4B-4897-8F71-0D4252944918}" srcOrd="0" destOrd="0" presId="urn:microsoft.com/office/officeart/2005/8/layout/vList2"/>
    <dgm:cxn modelId="{669F9B13-2BDA-49DC-8DE6-CE8D4D7C88A3}" type="presOf" srcId="{DEA19CD5-C6E2-458C-9733-891D031FBFCB}" destId="{F97DA0E1-E5C1-49D8-BD4E-32789331F3B2}" srcOrd="0" destOrd="0" presId="urn:microsoft.com/office/officeart/2005/8/layout/vList2"/>
    <dgm:cxn modelId="{D7194B53-FD82-429F-8451-495C9217BE86}" srcId="{D0362C55-8AFD-4821-8853-0C5811CD9034}" destId="{DEA19CD5-C6E2-458C-9733-891D031FBFCB}" srcOrd="0" destOrd="0" parTransId="{89D9FC12-EEB2-4709-960E-510B8929A84D}" sibTransId="{FC735E8D-0AEA-405D-B5F5-7D910053BC35}"/>
    <dgm:cxn modelId="{CCA1E8B2-1F91-4C3B-A645-8E59388CFA78}" type="presParOf" srcId="{8C2C60A1-8D4B-4897-8F71-0D4252944918}" destId="{F97DA0E1-E5C1-49D8-BD4E-32789331F3B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B3DAC9B-93FD-448A-A54F-A892E7E21B6E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6D72B80-01E9-411A-810A-DAE389753A18}">
      <dgm:prSet/>
      <dgm:spPr/>
      <dgm:t>
        <a:bodyPr/>
        <a:lstStyle/>
        <a:p>
          <a:pPr rtl="0"/>
          <a:r>
            <a:rPr lang="ru-RU" dirty="0" smtClean="0"/>
            <a:t>Решение районного, городского, поселкового исполнительного комитетов, местной администрации района в городе, принятое на основании обращения заявителя с заявлением о предоставлении субсидий</a:t>
          </a:r>
          <a:endParaRPr lang="ru-RU" dirty="0"/>
        </a:p>
      </dgm:t>
    </dgm:pt>
    <dgm:pt modelId="{165B67DF-1A4E-4B9B-B8A0-8A6BD103D693}" type="parTrans" cxnId="{75A2D2D5-AD80-45ED-B5A4-BFA8B744DB44}">
      <dgm:prSet/>
      <dgm:spPr/>
      <dgm:t>
        <a:bodyPr/>
        <a:lstStyle/>
        <a:p>
          <a:endParaRPr lang="ru-RU"/>
        </a:p>
      </dgm:t>
    </dgm:pt>
    <dgm:pt modelId="{7157A2D5-C65A-4682-9237-D85E104292D8}" type="sibTrans" cxnId="{75A2D2D5-AD80-45ED-B5A4-BFA8B744DB44}">
      <dgm:prSet/>
      <dgm:spPr/>
      <dgm:t>
        <a:bodyPr/>
        <a:lstStyle/>
        <a:p>
          <a:endParaRPr lang="ru-RU"/>
        </a:p>
      </dgm:t>
    </dgm:pt>
    <dgm:pt modelId="{4B0CA292-FE50-4601-9294-32A81A73C929}" type="pres">
      <dgm:prSet presAssocID="{3B3DAC9B-93FD-448A-A54F-A892E7E21B6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E5B8F38-8548-4F57-BAB3-6383A06CBE62}" type="pres">
      <dgm:prSet presAssocID="{76D72B80-01E9-411A-810A-DAE389753A18}" presName="root" presStyleCnt="0"/>
      <dgm:spPr/>
    </dgm:pt>
    <dgm:pt modelId="{5E075513-E537-4267-9546-D1E9A957D8F3}" type="pres">
      <dgm:prSet presAssocID="{76D72B80-01E9-411A-810A-DAE389753A18}" presName="rootComposite" presStyleCnt="0"/>
      <dgm:spPr/>
    </dgm:pt>
    <dgm:pt modelId="{89F38498-561C-4A98-BEDE-B130C1B13CDF}" type="pres">
      <dgm:prSet presAssocID="{76D72B80-01E9-411A-810A-DAE389753A18}" presName="rootText" presStyleLbl="node1" presStyleIdx="0" presStyleCnt="1" custScaleY="125000" custLinFactNeighborY="62500"/>
      <dgm:spPr/>
      <dgm:t>
        <a:bodyPr/>
        <a:lstStyle/>
        <a:p>
          <a:endParaRPr lang="ru-RU"/>
        </a:p>
      </dgm:t>
    </dgm:pt>
    <dgm:pt modelId="{A716AE0E-4141-4640-8698-FEF657DFDA7A}" type="pres">
      <dgm:prSet presAssocID="{76D72B80-01E9-411A-810A-DAE389753A18}" presName="rootConnector" presStyleLbl="node1" presStyleIdx="0" presStyleCnt="1"/>
      <dgm:spPr/>
      <dgm:t>
        <a:bodyPr/>
        <a:lstStyle/>
        <a:p>
          <a:endParaRPr lang="ru-RU"/>
        </a:p>
      </dgm:t>
    </dgm:pt>
    <dgm:pt modelId="{0DB7B4B5-08CB-47FE-A43E-AB9EA1A4DFAD}" type="pres">
      <dgm:prSet presAssocID="{76D72B80-01E9-411A-810A-DAE389753A18}" presName="childShape" presStyleCnt="0"/>
      <dgm:spPr/>
    </dgm:pt>
  </dgm:ptLst>
  <dgm:cxnLst>
    <dgm:cxn modelId="{9D4B5D4D-5279-4C46-8226-4D0DB15396BD}" type="presOf" srcId="{76D72B80-01E9-411A-810A-DAE389753A18}" destId="{A716AE0E-4141-4640-8698-FEF657DFDA7A}" srcOrd="1" destOrd="0" presId="urn:microsoft.com/office/officeart/2005/8/layout/hierarchy3"/>
    <dgm:cxn modelId="{D5FA5711-5E53-48FF-BF32-6EFC673F73E5}" type="presOf" srcId="{3B3DAC9B-93FD-448A-A54F-A892E7E21B6E}" destId="{4B0CA292-FE50-4601-9294-32A81A73C929}" srcOrd="0" destOrd="0" presId="urn:microsoft.com/office/officeart/2005/8/layout/hierarchy3"/>
    <dgm:cxn modelId="{75A2D2D5-AD80-45ED-B5A4-BFA8B744DB44}" srcId="{3B3DAC9B-93FD-448A-A54F-A892E7E21B6E}" destId="{76D72B80-01E9-411A-810A-DAE389753A18}" srcOrd="0" destOrd="0" parTransId="{165B67DF-1A4E-4B9B-B8A0-8A6BD103D693}" sibTransId="{7157A2D5-C65A-4682-9237-D85E104292D8}"/>
    <dgm:cxn modelId="{1E4AE293-C069-4477-8F77-4DF07367B466}" type="presOf" srcId="{76D72B80-01E9-411A-810A-DAE389753A18}" destId="{89F38498-561C-4A98-BEDE-B130C1B13CDF}" srcOrd="0" destOrd="0" presId="urn:microsoft.com/office/officeart/2005/8/layout/hierarchy3"/>
    <dgm:cxn modelId="{8E130322-A9F5-45E6-BEC0-40B8862EF39C}" type="presParOf" srcId="{4B0CA292-FE50-4601-9294-32A81A73C929}" destId="{7E5B8F38-8548-4F57-BAB3-6383A06CBE62}" srcOrd="0" destOrd="0" presId="urn:microsoft.com/office/officeart/2005/8/layout/hierarchy3"/>
    <dgm:cxn modelId="{3CE6F1EE-639E-4778-AAEB-EE30BC7F9069}" type="presParOf" srcId="{7E5B8F38-8548-4F57-BAB3-6383A06CBE62}" destId="{5E075513-E537-4267-9546-D1E9A957D8F3}" srcOrd="0" destOrd="0" presId="urn:microsoft.com/office/officeart/2005/8/layout/hierarchy3"/>
    <dgm:cxn modelId="{5BD0FF24-E34E-4A59-9209-B95DBA0CAA79}" type="presParOf" srcId="{5E075513-E537-4267-9546-D1E9A957D8F3}" destId="{89F38498-561C-4A98-BEDE-B130C1B13CDF}" srcOrd="0" destOrd="0" presId="urn:microsoft.com/office/officeart/2005/8/layout/hierarchy3"/>
    <dgm:cxn modelId="{5280B253-120C-47B6-9517-FBC792308422}" type="presParOf" srcId="{5E075513-E537-4267-9546-D1E9A957D8F3}" destId="{A716AE0E-4141-4640-8698-FEF657DFDA7A}" srcOrd="1" destOrd="0" presId="urn:microsoft.com/office/officeart/2005/8/layout/hierarchy3"/>
    <dgm:cxn modelId="{9766CD8F-41F6-462F-9256-9D5327DFE37E}" type="presParOf" srcId="{7E5B8F38-8548-4F57-BAB3-6383A06CBE62}" destId="{0DB7B4B5-08CB-47FE-A43E-AB9EA1A4DFAD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F4C62B3-94F0-4B31-873A-42130374316C}" type="doc">
      <dgm:prSet loTypeId="urn:microsoft.com/office/officeart/2005/8/layout/hierarchy3" loCatId="relationship" qsTypeId="urn:microsoft.com/office/officeart/2005/8/quickstyle/3d4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930BC97A-E6AF-4359-8D7C-2DD8D180D15A}">
      <dgm:prSet/>
      <dgm:spPr/>
      <dgm:t>
        <a:bodyPr/>
        <a:lstStyle/>
        <a:p>
          <a:pPr rtl="0"/>
          <a:r>
            <a:rPr lang="ru-RU" dirty="0" smtClean="0">
              <a:solidFill>
                <a:srgbClr val="FFFF00"/>
              </a:solidFill>
            </a:rPr>
            <a:t>Неработающим пенсионерам, неработающим совершеннолетним инвалидам</a:t>
          </a:r>
          <a:r>
            <a:rPr lang="ru-RU" dirty="0" smtClean="0"/>
            <a:t>, </a:t>
          </a:r>
          <a:r>
            <a:rPr lang="ru-RU" dirty="0" smtClean="0">
              <a:solidFill>
                <a:srgbClr val="FFFF00"/>
              </a:solidFill>
            </a:rPr>
            <a:t>гражданам, осуществляющим уход за ребенком в возрасте до </a:t>
          </a:r>
          <a:r>
            <a:rPr lang="ru-RU" dirty="0" err="1" smtClean="0">
              <a:solidFill>
                <a:srgbClr val="FFFF00"/>
              </a:solidFill>
            </a:rPr>
            <a:t>з-ох</a:t>
          </a:r>
          <a:r>
            <a:rPr lang="ru-RU" dirty="0" smtClean="0">
              <a:solidFill>
                <a:srgbClr val="FFFF00"/>
              </a:solidFill>
            </a:rPr>
            <a:t> лет, ребенком-инвалидом в возрасте до 18 лет, а также получающим пособие по уходу за инвалидом </a:t>
          </a:r>
          <a:r>
            <a:rPr lang="en-US" dirty="0" smtClean="0">
              <a:solidFill>
                <a:srgbClr val="FFFF00"/>
              </a:solidFill>
            </a:rPr>
            <a:t>I</a:t>
          </a:r>
          <a:r>
            <a:rPr lang="ru-RU" dirty="0" smtClean="0">
              <a:solidFill>
                <a:srgbClr val="FFFF00"/>
              </a:solidFill>
            </a:rPr>
            <a:t> группы либо лицом, достигшим 80-летнего возраста</a:t>
          </a:r>
          <a:r>
            <a:rPr lang="ru-RU" dirty="0" smtClean="0"/>
            <a:t>, зарегистрированным по месту жительства в жилых помещениях, в которых отсутствуют зарегистрированные по месту жительства трудоспособные члены семьи</a:t>
          </a:r>
          <a:endParaRPr lang="ru-RU" dirty="0"/>
        </a:p>
      </dgm:t>
    </dgm:pt>
    <dgm:pt modelId="{7EC20236-8E47-4795-BE2D-10CE33FEE1A2}" type="parTrans" cxnId="{FE96C62E-9594-45A3-85D0-DD113F7D792F}">
      <dgm:prSet/>
      <dgm:spPr/>
      <dgm:t>
        <a:bodyPr/>
        <a:lstStyle/>
        <a:p>
          <a:endParaRPr lang="ru-RU"/>
        </a:p>
      </dgm:t>
    </dgm:pt>
    <dgm:pt modelId="{061888BC-7487-4AAC-8999-7CC5165A32F0}" type="sibTrans" cxnId="{FE96C62E-9594-45A3-85D0-DD113F7D792F}">
      <dgm:prSet/>
      <dgm:spPr/>
      <dgm:t>
        <a:bodyPr/>
        <a:lstStyle/>
        <a:p>
          <a:endParaRPr lang="ru-RU"/>
        </a:p>
      </dgm:t>
    </dgm:pt>
    <dgm:pt modelId="{45A4C70E-EA90-4765-AED1-40070CA0CA0C}" type="pres">
      <dgm:prSet presAssocID="{5F4C62B3-94F0-4B31-873A-42130374316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750252E-2F95-46A8-91D1-1D689706BB5B}" type="pres">
      <dgm:prSet presAssocID="{930BC97A-E6AF-4359-8D7C-2DD8D180D15A}" presName="root" presStyleCnt="0"/>
      <dgm:spPr/>
    </dgm:pt>
    <dgm:pt modelId="{3B7588AF-2904-4B9C-A2A7-A3170722EE2D}" type="pres">
      <dgm:prSet presAssocID="{930BC97A-E6AF-4359-8D7C-2DD8D180D15A}" presName="rootComposite" presStyleCnt="0"/>
      <dgm:spPr/>
    </dgm:pt>
    <dgm:pt modelId="{E683395F-B26D-4DB0-B7D0-BACC4E7BCA92}" type="pres">
      <dgm:prSet presAssocID="{930BC97A-E6AF-4359-8D7C-2DD8D180D15A}" presName="rootText" presStyleLbl="node1" presStyleIdx="0" presStyleCnt="1" custScaleY="133840"/>
      <dgm:spPr/>
      <dgm:t>
        <a:bodyPr/>
        <a:lstStyle/>
        <a:p>
          <a:endParaRPr lang="ru-RU"/>
        </a:p>
      </dgm:t>
    </dgm:pt>
    <dgm:pt modelId="{A1F6039A-F829-407B-A96B-E0CF6ACDD3B1}" type="pres">
      <dgm:prSet presAssocID="{930BC97A-E6AF-4359-8D7C-2DD8D180D15A}" presName="rootConnector" presStyleLbl="node1" presStyleIdx="0" presStyleCnt="1"/>
      <dgm:spPr/>
      <dgm:t>
        <a:bodyPr/>
        <a:lstStyle/>
        <a:p>
          <a:endParaRPr lang="ru-RU"/>
        </a:p>
      </dgm:t>
    </dgm:pt>
    <dgm:pt modelId="{EA123501-9C34-4D93-B48B-1E62E34C90E1}" type="pres">
      <dgm:prSet presAssocID="{930BC97A-E6AF-4359-8D7C-2DD8D180D15A}" presName="childShape" presStyleCnt="0"/>
      <dgm:spPr/>
    </dgm:pt>
  </dgm:ptLst>
  <dgm:cxnLst>
    <dgm:cxn modelId="{8E8B72BE-8A02-47D8-B4C5-B26214784C05}" type="presOf" srcId="{5F4C62B3-94F0-4B31-873A-42130374316C}" destId="{45A4C70E-EA90-4765-AED1-40070CA0CA0C}" srcOrd="0" destOrd="0" presId="urn:microsoft.com/office/officeart/2005/8/layout/hierarchy3"/>
    <dgm:cxn modelId="{5E1E5F46-5556-470B-AB80-E0BF516EAE1B}" type="presOf" srcId="{930BC97A-E6AF-4359-8D7C-2DD8D180D15A}" destId="{A1F6039A-F829-407B-A96B-E0CF6ACDD3B1}" srcOrd="1" destOrd="0" presId="urn:microsoft.com/office/officeart/2005/8/layout/hierarchy3"/>
    <dgm:cxn modelId="{BC5A7A0E-4B05-43F7-AFDA-156D36076F6C}" type="presOf" srcId="{930BC97A-E6AF-4359-8D7C-2DD8D180D15A}" destId="{E683395F-B26D-4DB0-B7D0-BACC4E7BCA92}" srcOrd="0" destOrd="0" presId="urn:microsoft.com/office/officeart/2005/8/layout/hierarchy3"/>
    <dgm:cxn modelId="{FE96C62E-9594-45A3-85D0-DD113F7D792F}" srcId="{5F4C62B3-94F0-4B31-873A-42130374316C}" destId="{930BC97A-E6AF-4359-8D7C-2DD8D180D15A}" srcOrd="0" destOrd="0" parTransId="{7EC20236-8E47-4795-BE2D-10CE33FEE1A2}" sibTransId="{061888BC-7487-4AAC-8999-7CC5165A32F0}"/>
    <dgm:cxn modelId="{04C31415-62F1-44ED-8361-CA7BE3B7AB44}" type="presParOf" srcId="{45A4C70E-EA90-4765-AED1-40070CA0CA0C}" destId="{9750252E-2F95-46A8-91D1-1D689706BB5B}" srcOrd="0" destOrd="0" presId="urn:microsoft.com/office/officeart/2005/8/layout/hierarchy3"/>
    <dgm:cxn modelId="{E67BE265-EA58-48B5-94CC-C74681B89B2F}" type="presParOf" srcId="{9750252E-2F95-46A8-91D1-1D689706BB5B}" destId="{3B7588AF-2904-4B9C-A2A7-A3170722EE2D}" srcOrd="0" destOrd="0" presId="urn:microsoft.com/office/officeart/2005/8/layout/hierarchy3"/>
    <dgm:cxn modelId="{4A7A5297-7D79-4069-9953-37A49F749C85}" type="presParOf" srcId="{3B7588AF-2904-4B9C-A2A7-A3170722EE2D}" destId="{E683395F-B26D-4DB0-B7D0-BACC4E7BCA92}" srcOrd="0" destOrd="0" presId="urn:microsoft.com/office/officeart/2005/8/layout/hierarchy3"/>
    <dgm:cxn modelId="{FF1EAACA-F56C-4FFB-8DC4-5CC3C17ED4AF}" type="presParOf" srcId="{3B7588AF-2904-4B9C-A2A7-A3170722EE2D}" destId="{A1F6039A-F829-407B-A96B-E0CF6ACDD3B1}" srcOrd="1" destOrd="0" presId="urn:microsoft.com/office/officeart/2005/8/layout/hierarchy3"/>
    <dgm:cxn modelId="{EECC4448-E38D-4D9A-89E4-1BF447E39609}" type="presParOf" srcId="{9750252E-2F95-46A8-91D1-1D689706BB5B}" destId="{EA123501-9C34-4D93-B48B-1E62E34C90E1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3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EB5CF0A-A4B3-41C8-9068-5E52D6DCB2F0}" type="doc">
      <dgm:prSet loTypeId="urn:microsoft.com/office/officeart/2005/8/layout/vList2" loCatId="list" qsTypeId="urn:microsoft.com/office/officeart/2005/8/quickstyle/3d3" qsCatId="3D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956BDEF2-52AB-4402-B211-A50793875F5F}">
      <dgm:prSet/>
      <dgm:spPr/>
      <dgm:t>
        <a:bodyPr/>
        <a:lstStyle/>
        <a:p>
          <a:pPr rtl="0"/>
          <a:r>
            <a:rPr lang="ru-RU" dirty="0" smtClean="0"/>
            <a:t>Обращения граждан       по заявлениям</a:t>
          </a:r>
          <a:endParaRPr lang="ru-RU" dirty="0"/>
        </a:p>
      </dgm:t>
    </dgm:pt>
    <dgm:pt modelId="{04A06417-FF4E-42A9-8355-DC5B04A21DAC}" type="parTrans" cxnId="{189F8754-B7B2-4C10-82EB-9B0E8EC77A25}">
      <dgm:prSet/>
      <dgm:spPr/>
      <dgm:t>
        <a:bodyPr/>
        <a:lstStyle/>
        <a:p>
          <a:endParaRPr lang="ru-RU"/>
        </a:p>
      </dgm:t>
    </dgm:pt>
    <dgm:pt modelId="{AEE11176-B7AE-4DD0-AA2A-82A1332BAADB}" type="sibTrans" cxnId="{189F8754-B7B2-4C10-82EB-9B0E8EC77A25}">
      <dgm:prSet/>
      <dgm:spPr/>
      <dgm:t>
        <a:bodyPr/>
        <a:lstStyle/>
        <a:p>
          <a:endParaRPr lang="ru-RU"/>
        </a:p>
      </dgm:t>
    </dgm:pt>
    <dgm:pt modelId="{0C2D4C99-493C-4A9F-98CD-26A8ED0933A6}" type="pres">
      <dgm:prSet presAssocID="{4EB5CF0A-A4B3-41C8-9068-5E52D6DCB2F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7B620C0-5CA0-42F9-8774-DD1162E58FB6}" type="pres">
      <dgm:prSet presAssocID="{956BDEF2-52AB-4402-B211-A50793875F5F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89F8754-B7B2-4C10-82EB-9B0E8EC77A25}" srcId="{4EB5CF0A-A4B3-41C8-9068-5E52D6DCB2F0}" destId="{956BDEF2-52AB-4402-B211-A50793875F5F}" srcOrd="0" destOrd="0" parTransId="{04A06417-FF4E-42A9-8355-DC5B04A21DAC}" sibTransId="{AEE11176-B7AE-4DD0-AA2A-82A1332BAADB}"/>
    <dgm:cxn modelId="{B719949F-1DAF-49AE-8B29-D0A0B8DFC2B5}" type="presOf" srcId="{4EB5CF0A-A4B3-41C8-9068-5E52D6DCB2F0}" destId="{0C2D4C99-493C-4A9F-98CD-26A8ED0933A6}" srcOrd="0" destOrd="0" presId="urn:microsoft.com/office/officeart/2005/8/layout/vList2"/>
    <dgm:cxn modelId="{C14B85D7-2FF7-45E9-AB29-4BC7F36CEC3C}" type="presOf" srcId="{956BDEF2-52AB-4402-B211-A50793875F5F}" destId="{47B620C0-5CA0-42F9-8774-DD1162E58FB6}" srcOrd="0" destOrd="0" presId="urn:microsoft.com/office/officeart/2005/8/layout/vList2"/>
    <dgm:cxn modelId="{B61295A0-76CF-46A9-9CF2-F9641FC83A3B}" type="presParOf" srcId="{0C2D4C99-493C-4A9F-98CD-26A8ED0933A6}" destId="{47B620C0-5CA0-42F9-8774-DD1162E58FB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3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6164B8A-90A7-4983-8641-80EDAF920EEF}" type="doc">
      <dgm:prSet loTypeId="urn:microsoft.com/office/officeart/2005/8/layout/vList2" loCatId="list" qsTypeId="urn:microsoft.com/office/officeart/2005/8/quickstyle/3d3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A99CB0CF-2473-482F-A1A0-1D91A340FEB7}">
      <dgm:prSet/>
      <dgm:spPr/>
      <dgm:t>
        <a:bodyPr/>
        <a:lstStyle/>
        <a:p>
          <a:pPr rtl="0"/>
          <a:r>
            <a:rPr lang="ru-RU" dirty="0" smtClean="0"/>
            <a:t>По </a:t>
          </a:r>
          <a:r>
            <a:rPr lang="ru-RU" dirty="0" err="1" smtClean="0"/>
            <a:t>выявительному</a:t>
          </a:r>
          <a:r>
            <a:rPr lang="ru-RU" dirty="0" smtClean="0"/>
            <a:t> принципу</a:t>
          </a:r>
          <a:endParaRPr lang="ru-RU" dirty="0"/>
        </a:p>
      </dgm:t>
    </dgm:pt>
    <dgm:pt modelId="{BC0E4E98-FA50-44F0-827D-16AD5FAA98C8}" type="parTrans" cxnId="{A01D7CDE-5B71-4403-A814-F61FD609ED97}">
      <dgm:prSet/>
      <dgm:spPr/>
      <dgm:t>
        <a:bodyPr/>
        <a:lstStyle/>
        <a:p>
          <a:endParaRPr lang="ru-RU"/>
        </a:p>
      </dgm:t>
    </dgm:pt>
    <dgm:pt modelId="{BAF3BB2C-16A4-41E6-B23B-449CDBFB7514}" type="sibTrans" cxnId="{A01D7CDE-5B71-4403-A814-F61FD609ED97}">
      <dgm:prSet/>
      <dgm:spPr/>
      <dgm:t>
        <a:bodyPr/>
        <a:lstStyle/>
        <a:p>
          <a:endParaRPr lang="ru-RU"/>
        </a:p>
      </dgm:t>
    </dgm:pt>
    <dgm:pt modelId="{291640BB-D1D3-448F-931B-93F48284E9A3}" type="pres">
      <dgm:prSet presAssocID="{E6164B8A-90A7-4983-8641-80EDAF920EE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A806D54-A989-4AF0-B75E-E771BC3FA0DB}" type="pres">
      <dgm:prSet presAssocID="{A99CB0CF-2473-482F-A1A0-1D91A340FEB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0F5FF4D-B2B6-4B73-8BDA-BC41A6C7AB0F}" type="presOf" srcId="{A99CB0CF-2473-482F-A1A0-1D91A340FEB7}" destId="{DA806D54-A989-4AF0-B75E-E771BC3FA0DB}" srcOrd="0" destOrd="0" presId="urn:microsoft.com/office/officeart/2005/8/layout/vList2"/>
    <dgm:cxn modelId="{A01D7CDE-5B71-4403-A814-F61FD609ED97}" srcId="{E6164B8A-90A7-4983-8641-80EDAF920EEF}" destId="{A99CB0CF-2473-482F-A1A0-1D91A340FEB7}" srcOrd="0" destOrd="0" parTransId="{BC0E4E98-FA50-44F0-827D-16AD5FAA98C8}" sibTransId="{BAF3BB2C-16A4-41E6-B23B-449CDBFB7514}"/>
    <dgm:cxn modelId="{E092D094-8804-4A1F-8E45-E7198896E80B}" type="presOf" srcId="{E6164B8A-90A7-4983-8641-80EDAF920EEF}" destId="{291640BB-D1D3-448F-931B-93F48284E9A3}" srcOrd="0" destOrd="0" presId="urn:microsoft.com/office/officeart/2005/8/layout/vList2"/>
    <dgm:cxn modelId="{2B4A7472-0A64-42BA-84AB-0B172D5FC085}" type="presParOf" srcId="{291640BB-D1D3-448F-931B-93F48284E9A3}" destId="{DA806D54-A989-4AF0-B75E-E771BC3FA0D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C1339D-BC99-4A8F-BFE3-D272DDEAC861}">
      <dsp:nvSpPr>
        <dsp:cNvPr id="0" name=""/>
        <dsp:cNvSpPr/>
      </dsp:nvSpPr>
      <dsp:spPr>
        <a:xfrm>
          <a:off x="0" y="0"/>
          <a:ext cx="5715037" cy="2286015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alpha val="5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alpha val="5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2">
              <a:alpha val="50000"/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Безналичные </a:t>
          </a:r>
          <a:br>
            <a:rPr lang="ru-RU" sz="3000" kern="1200" dirty="0" smtClean="0"/>
          </a:br>
          <a:r>
            <a:rPr lang="ru-RU" sz="3000" kern="1200" dirty="0" smtClean="0"/>
            <a:t>жилищные субсидии</a:t>
          </a:r>
          <a:endParaRPr lang="ru-RU" sz="3000" kern="1200" dirty="0"/>
        </a:p>
      </dsp:txBody>
      <dsp:txXfrm>
        <a:off x="836948" y="334779"/>
        <a:ext cx="4041141" cy="161645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42AF86-2A5C-4F7B-8A2C-1DDB2F125096}">
      <dsp:nvSpPr>
        <dsp:cNvPr id="0" name=""/>
        <dsp:cNvSpPr/>
      </dsp:nvSpPr>
      <dsp:spPr>
        <a:xfrm>
          <a:off x="0" y="82791"/>
          <a:ext cx="3357586" cy="477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По заявительному принципу</a:t>
          </a:r>
          <a:endParaRPr lang="ru-RU" sz="1700" kern="1200" dirty="0"/>
        </a:p>
      </dsp:txBody>
      <dsp:txXfrm>
        <a:off x="23303" y="106094"/>
        <a:ext cx="3310980" cy="43075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DD5CFB-DBB3-4732-A916-212E7D59A3A3}">
      <dsp:nvSpPr>
        <dsp:cNvPr id="0" name=""/>
        <dsp:cNvSpPr/>
      </dsp:nvSpPr>
      <dsp:spPr>
        <a:xfrm>
          <a:off x="0" y="0"/>
          <a:ext cx="3143272" cy="8593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Техническое обслуживание жилого дома и лифта</a:t>
          </a:r>
          <a:endParaRPr lang="ru-RU" sz="1400" kern="1200" dirty="0"/>
        </a:p>
      </dsp:txBody>
      <dsp:txXfrm>
        <a:off x="714585" y="0"/>
        <a:ext cx="2428686" cy="859314"/>
      </dsp:txXfrm>
    </dsp:sp>
    <dsp:sp modelId="{D712C1D1-8F9F-47AD-B9B8-17212AA68384}">
      <dsp:nvSpPr>
        <dsp:cNvPr id="0" name=""/>
        <dsp:cNvSpPr/>
      </dsp:nvSpPr>
      <dsp:spPr>
        <a:xfrm>
          <a:off x="71440" y="71439"/>
          <a:ext cx="628654" cy="68745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E23A9F5-85B9-43CC-AC3D-867A9A257690}">
      <dsp:nvSpPr>
        <dsp:cNvPr id="0" name=""/>
        <dsp:cNvSpPr/>
      </dsp:nvSpPr>
      <dsp:spPr>
        <a:xfrm>
          <a:off x="0" y="945245"/>
          <a:ext cx="3143272" cy="8593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Капитальный ремонт</a:t>
          </a:r>
          <a:endParaRPr lang="ru-RU" sz="1400" kern="1200" dirty="0"/>
        </a:p>
      </dsp:txBody>
      <dsp:txXfrm>
        <a:off x="714585" y="945245"/>
        <a:ext cx="2428686" cy="859314"/>
      </dsp:txXfrm>
    </dsp:sp>
    <dsp:sp modelId="{D6ADB9BE-8F67-4B14-B659-4508377F8E40}">
      <dsp:nvSpPr>
        <dsp:cNvPr id="0" name=""/>
        <dsp:cNvSpPr/>
      </dsp:nvSpPr>
      <dsp:spPr>
        <a:xfrm>
          <a:off x="85931" y="1031176"/>
          <a:ext cx="628654" cy="68745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4E327B0-CB6C-4197-8BE4-8E3CA75859C3}">
      <dsp:nvSpPr>
        <dsp:cNvPr id="0" name=""/>
        <dsp:cNvSpPr/>
      </dsp:nvSpPr>
      <dsp:spPr>
        <a:xfrm>
          <a:off x="0" y="1890490"/>
          <a:ext cx="3143272" cy="8593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Санитарное содержание мест общего пользование</a:t>
          </a:r>
          <a:endParaRPr lang="ru-RU" sz="1400" kern="1200" dirty="0"/>
        </a:p>
      </dsp:txBody>
      <dsp:txXfrm>
        <a:off x="714585" y="1890490"/>
        <a:ext cx="2428686" cy="859314"/>
      </dsp:txXfrm>
    </dsp:sp>
    <dsp:sp modelId="{D2A7ACDE-3D4F-43AE-B13E-AFD80022D987}">
      <dsp:nvSpPr>
        <dsp:cNvPr id="0" name=""/>
        <dsp:cNvSpPr/>
      </dsp:nvSpPr>
      <dsp:spPr>
        <a:xfrm>
          <a:off x="57154" y="2000263"/>
          <a:ext cx="657226" cy="83033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E438BA4-F8F3-4E29-B2B7-2737A075F8CB}">
      <dsp:nvSpPr>
        <dsp:cNvPr id="0" name=""/>
        <dsp:cNvSpPr/>
      </dsp:nvSpPr>
      <dsp:spPr>
        <a:xfrm>
          <a:off x="0" y="2835736"/>
          <a:ext cx="3143272" cy="8593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Горячее и холодное водоснабжение, водоотведение</a:t>
          </a:r>
          <a:endParaRPr lang="ru-RU" sz="1400" kern="1200" dirty="0"/>
        </a:p>
      </dsp:txBody>
      <dsp:txXfrm>
        <a:off x="714585" y="2835736"/>
        <a:ext cx="2428686" cy="859314"/>
      </dsp:txXfrm>
    </dsp:sp>
    <dsp:sp modelId="{58D29394-FF7F-43AC-89D8-5282602B8EB1}">
      <dsp:nvSpPr>
        <dsp:cNvPr id="0" name=""/>
        <dsp:cNvSpPr/>
      </dsp:nvSpPr>
      <dsp:spPr>
        <a:xfrm>
          <a:off x="85931" y="2921667"/>
          <a:ext cx="628654" cy="68745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0EF9BF3-DF81-41D6-81A1-E2DE1587FBB3}">
      <dsp:nvSpPr>
        <dsp:cNvPr id="0" name=""/>
        <dsp:cNvSpPr/>
      </dsp:nvSpPr>
      <dsp:spPr>
        <a:xfrm>
          <a:off x="0" y="3780981"/>
          <a:ext cx="3143272" cy="8593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Обращение с твердыми коммунальными отходами</a:t>
          </a:r>
          <a:endParaRPr lang="ru-RU" sz="1400" kern="1200" dirty="0"/>
        </a:p>
      </dsp:txBody>
      <dsp:txXfrm>
        <a:off x="714585" y="3780981"/>
        <a:ext cx="2428686" cy="859314"/>
      </dsp:txXfrm>
    </dsp:sp>
    <dsp:sp modelId="{7F828E67-0A37-4086-A0A3-FC2E10B28391}">
      <dsp:nvSpPr>
        <dsp:cNvPr id="0" name=""/>
        <dsp:cNvSpPr/>
      </dsp:nvSpPr>
      <dsp:spPr>
        <a:xfrm>
          <a:off x="85931" y="3866913"/>
          <a:ext cx="628654" cy="68745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5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451A98-DBC0-4303-8914-97492832C781}">
      <dsp:nvSpPr>
        <dsp:cNvPr id="0" name=""/>
        <dsp:cNvSpPr/>
      </dsp:nvSpPr>
      <dsp:spPr>
        <a:xfrm>
          <a:off x="0" y="0"/>
          <a:ext cx="3500462" cy="10626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Газоснабжение</a:t>
          </a:r>
          <a:endParaRPr lang="ru-RU" sz="1100" kern="1200" dirty="0"/>
        </a:p>
      </dsp:txBody>
      <dsp:txXfrm>
        <a:off x="806356" y="0"/>
        <a:ext cx="2694105" cy="1062640"/>
      </dsp:txXfrm>
    </dsp:sp>
    <dsp:sp modelId="{4749B621-47B9-4473-A289-CF73ECF27A3C}">
      <dsp:nvSpPr>
        <dsp:cNvPr id="0" name=""/>
        <dsp:cNvSpPr/>
      </dsp:nvSpPr>
      <dsp:spPr>
        <a:xfrm>
          <a:off x="106264" y="106264"/>
          <a:ext cx="700092" cy="85011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226AEA0-E513-49FA-9098-D476ECF10CB4}">
      <dsp:nvSpPr>
        <dsp:cNvPr id="0" name=""/>
        <dsp:cNvSpPr/>
      </dsp:nvSpPr>
      <dsp:spPr>
        <a:xfrm>
          <a:off x="0" y="1168904"/>
          <a:ext cx="3500462" cy="10626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 Электроснабжение</a:t>
          </a:r>
          <a:endParaRPr lang="ru-RU" sz="1100" kern="1200" dirty="0"/>
        </a:p>
      </dsp:txBody>
      <dsp:txXfrm>
        <a:off x="806356" y="1168904"/>
        <a:ext cx="2694105" cy="1062640"/>
      </dsp:txXfrm>
    </dsp:sp>
    <dsp:sp modelId="{248C6501-DD8F-4D87-8C36-D64A2C399B31}">
      <dsp:nvSpPr>
        <dsp:cNvPr id="0" name=""/>
        <dsp:cNvSpPr/>
      </dsp:nvSpPr>
      <dsp:spPr>
        <a:xfrm>
          <a:off x="106264" y="1275168"/>
          <a:ext cx="700092" cy="85011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1FE27BD-10F0-4CFC-A39A-8B9AAF9C5281}">
      <dsp:nvSpPr>
        <dsp:cNvPr id="0" name=""/>
        <dsp:cNvSpPr/>
      </dsp:nvSpPr>
      <dsp:spPr>
        <a:xfrm>
          <a:off x="0" y="2337808"/>
          <a:ext cx="3500462" cy="10626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Теплоснабжение</a:t>
          </a:r>
          <a:endParaRPr lang="ru-RU" sz="1100" kern="1200" dirty="0"/>
        </a:p>
      </dsp:txBody>
      <dsp:txXfrm>
        <a:off x="806356" y="2337808"/>
        <a:ext cx="2694105" cy="1062640"/>
      </dsp:txXfrm>
    </dsp:sp>
    <dsp:sp modelId="{6AD5E50D-430D-4C4C-8520-2AC6909E1242}">
      <dsp:nvSpPr>
        <dsp:cNvPr id="0" name=""/>
        <dsp:cNvSpPr/>
      </dsp:nvSpPr>
      <dsp:spPr>
        <a:xfrm>
          <a:off x="34826" y="2497204"/>
          <a:ext cx="700092" cy="85011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0A77FB0-4B28-424A-B260-9027D035B1DB}">
      <dsp:nvSpPr>
        <dsp:cNvPr id="0" name=""/>
        <dsp:cNvSpPr/>
      </dsp:nvSpPr>
      <dsp:spPr>
        <a:xfrm>
          <a:off x="0" y="3506712"/>
          <a:ext cx="3500462" cy="10626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Электроэнергию, потребляемую на освещение вспомогательных помещений и работу оборудования, в том числе лифтов</a:t>
          </a:r>
          <a:endParaRPr lang="ru-RU" sz="1100" kern="1200" dirty="0"/>
        </a:p>
      </dsp:txBody>
      <dsp:txXfrm>
        <a:off x="806356" y="3506712"/>
        <a:ext cx="2694105" cy="1062640"/>
      </dsp:txXfrm>
    </dsp:sp>
    <dsp:sp modelId="{EFA1BC1C-1462-411E-9A6F-6C2243AAC375}">
      <dsp:nvSpPr>
        <dsp:cNvPr id="0" name=""/>
        <dsp:cNvSpPr/>
      </dsp:nvSpPr>
      <dsp:spPr>
        <a:xfrm>
          <a:off x="106264" y="3612976"/>
          <a:ext cx="700092" cy="85011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DC9668-833E-40F8-A383-736F2A16A6D7}">
      <dsp:nvSpPr>
        <dsp:cNvPr id="0" name=""/>
        <dsp:cNvSpPr/>
      </dsp:nvSpPr>
      <dsp:spPr>
        <a:xfrm>
          <a:off x="0" y="0"/>
          <a:ext cx="1928826" cy="3981038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alpha val="5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Ваши расходы на оплату </a:t>
          </a:r>
          <a:r>
            <a:rPr lang="ru-RU" sz="1300" kern="1200" dirty="0" smtClean="0">
              <a:solidFill>
                <a:srgbClr val="FF0000"/>
              </a:solidFill>
            </a:rPr>
            <a:t>ЖКУ </a:t>
          </a:r>
          <a:r>
            <a:rPr lang="ru-RU" sz="1300" kern="1200" dirty="0" smtClean="0"/>
            <a:t>превышают максимально допустимую долю расходов на оплату названных услуг в совокупном доходе семьи</a:t>
          </a:r>
          <a:endParaRPr lang="ru-RU" sz="1300" kern="1200" dirty="0"/>
        </a:p>
      </dsp:txBody>
      <dsp:txXfrm>
        <a:off x="282470" y="583010"/>
        <a:ext cx="1363886" cy="281501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533BFB-FE3B-4669-8E72-5697B54DB36F}">
      <dsp:nvSpPr>
        <dsp:cNvPr id="0" name=""/>
        <dsp:cNvSpPr/>
      </dsp:nvSpPr>
      <dsp:spPr>
        <a:xfrm>
          <a:off x="0" y="614118"/>
          <a:ext cx="2857519" cy="91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Собственником жилого помещения </a:t>
          </a:r>
          <a:endParaRPr lang="ru-RU" sz="1900" kern="1200" dirty="0"/>
        </a:p>
      </dsp:txBody>
      <dsp:txXfrm>
        <a:off x="44492" y="658610"/>
        <a:ext cx="2768535" cy="822446"/>
      </dsp:txXfrm>
    </dsp:sp>
    <dsp:sp modelId="{025B645C-734D-4630-84E7-2DA6377C3CD1}">
      <dsp:nvSpPr>
        <dsp:cNvPr id="0" name=""/>
        <dsp:cNvSpPr/>
      </dsp:nvSpPr>
      <dsp:spPr>
        <a:xfrm>
          <a:off x="0" y="1580268"/>
          <a:ext cx="2857519" cy="91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Нанимателем жилого помещения</a:t>
          </a:r>
          <a:endParaRPr lang="ru-RU" sz="1900" kern="1200" dirty="0"/>
        </a:p>
      </dsp:txBody>
      <dsp:txXfrm>
        <a:off x="44492" y="1624760"/>
        <a:ext cx="2768535" cy="822446"/>
      </dsp:txXfrm>
    </dsp:sp>
    <dsp:sp modelId="{50C80415-708C-46B6-B9A7-F789045C623A}">
      <dsp:nvSpPr>
        <dsp:cNvPr id="0" name=""/>
        <dsp:cNvSpPr/>
      </dsp:nvSpPr>
      <dsp:spPr>
        <a:xfrm>
          <a:off x="0" y="2546418"/>
          <a:ext cx="2857519" cy="91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Членом организации застройщиков</a:t>
          </a:r>
          <a:endParaRPr lang="ru-RU" sz="1900" kern="1200" dirty="0"/>
        </a:p>
      </dsp:txBody>
      <dsp:txXfrm>
        <a:off x="44492" y="2590910"/>
        <a:ext cx="2768535" cy="822446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DBA8C2-38B7-432B-BC50-0BE60D0F63FD}">
      <dsp:nvSpPr>
        <dsp:cNvPr id="0" name=""/>
        <dsp:cNvSpPr/>
      </dsp:nvSpPr>
      <dsp:spPr>
        <a:xfrm>
          <a:off x="0" y="852969"/>
          <a:ext cx="1428759" cy="5715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И Вы</a:t>
          </a:r>
        </a:p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 smtClean="0"/>
        </a:p>
      </dsp:txBody>
      <dsp:txXfrm>
        <a:off x="285752" y="852969"/>
        <a:ext cx="857255" cy="571504"/>
      </dsp:txXfrm>
    </dsp:sp>
    <dsp:sp modelId="{BD4ABC10-A46A-4E25-A49A-DB7256FB41E6}">
      <dsp:nvSpPr>
        <dsp:cNvPr id="0" name=""/>
        <dsp:cNvSpPr/>
      </dsp:nvSpPr>
      <dsp:spPr>
        <a:xfrm>
          <a:off x="0" y="1504484"/>
          <a:ext cx="1428759" cy="5715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являетесь</a:t>
          </a:r>
          <a:endParaRPr lang="ru-RU" sz="1300" kern="1200" dirty="0"/>
        </a:p>
      </dsp:txBody>
      <dsp:txXfrm>
        <a:off x="285752" y="1504484"/>
        <a:ext cx="857255" cy="571504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7A6E20-75F5-49CD-B0C4-1E85C6A1D744}">
      <dsp:nvSpPr>
        <dsp:cNvPr id="0" name=""/>
        <dsp:cNvSpPr/>
      </dsp:nvSpPr>
      <dsp:spPr>
        <a:xfrm rot="5400000">
          <a:off x="-134302" y="135234"/>
          <a:ext cx="895346" cy="626742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20%,</a:t>
          </a:r>
          <a:endParaRPr lang="ru-RU" sz="1300" kern="1200" dirty="0"/>
        </a:p>
      </dsp:txBody>
      <dsp:txXfrm rot="-5400000">
        <a:off x="0" y="314303"/>
        <a:ext cx="626742" cy="268604"/>
      </dsp:txXfrm>
    </dsp:sp>
    <dsp:sp modelId="{21F2EA20-4DD1-4C43-A722-FE4750C6C092}">
      <dsp:nvSpPr>
        <dsp:cNvPr id="0" name=""/>
        <dsp:cNvSpPr/>
      </dsp:nvSpPr>
      <dsp:spPr>
        <a:xfrm rot="5400000">
          <a:off x="1165391" y="-537716"/>
          <a:ext cx="581975" cy="165927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Город, поселок городского типа</a:t>
          </a:r>
          <a:endParaRPr lang="ru-RU" sz="1200" kern="1200" dirty="0"/>
        </a:p>
      </dsp:txBody>
      <dsp:txXfrm rot="-5400000">
        <a:off x="626742" y="29343"/>
        <a:ext cx="1630863" cy="525155"/>
      </dsp:txXfrm>
    </dsp:sp>
    <dsp:sp modelId="{A3776BC1-6661-4341-B53A-6E41B9D01DC5}">
      <dsp:nvSpPr>
        <dsp:cNvPr id="0" name=""/>
        <dsp:cNvSpPr/>
      </dsp:nvSpPr>
      <dsp:spPr>
        <a:xfrm rot="5400000">
          <a:off x="-134302" y="881097"/>
          <a:ext cx="895346" cy="626742"/>
        </a:xfrm>
        <a:prstGeom prst="chevron">
          <a:avLst/>
        </a:prstGeom>
        <a:gradFill rotWithShape="0">
          <a:gsLst>
            <a:gs pos="0">
              <a:schemeClr val="accent2">
                <a:hueOff val="-20163186"/>
                <a:satOff val="8769"/>
                <a:lumOff val="2550"/>
                <a:alphaOff val="0"/>
                <a:shade val="15000"/>
                <a:satMod val="180000"/>
              </a:schemeClr>
            </a:gs>
            <a:gs pos="50000">
              <a:schemeClr val="accent2">
                <a:hueOff val="-20163186"/>
                <a:satOff val="8769"/>
                <a:lumOff val="2550"/>
                <a:alphaOff val="0"/>
                <a:shade val="45000"/>
                <a:satMod val="170000"/>
              </a:schemeClr>
            </a:gs>
            <a:gs pos="70000">
              <a:schemeClr val="accent2">
                <a:hueOff val="-20163186"/>
                <a:satOff val="8769"/>
                <a:lumOff val="255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-20163186"/>
                <a:satOff val="8769"/>
                <a:lumOff val="255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15%</a:t>
          </a:r>
          <a:endParaRPr lang="ru-RU" sz="1300" kern="1200" dirty="0"/>
        </a:p>
      </dsp:txBody>
      <dsp:txXfrm rot="-5400000">
        <a:off x="0" y="1060166"/>
        <a:ext cx="626742" cy="268604"/>
      </dsp:txXfrm>
    </dsp:sp>
    <dsp:sp modelId="{EF2A8535-5223-440A-8F7F-0531D84F8468}">
      <dsp:nvSpPr>
        <dsp:cNvPr id="0" name=""/>
        <dsp:cNvSpPr/>
      </dsp:nvSpPr>
      <dsp:spPr>
        <a:xfrm rot="5400000">
          <a:off x="1165391" y="302158"/>
          <a:ext cx="581975" cy="165927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20163186"/>
              <a:satOff val="8769"/>
              <a:lumOff val="255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Сельский населенный пункт</a:t>
          </a:r>
          <a:endParaRPr lang="ru-RU" sz="1200" kern="1200" dirty="0"/>
        </a:p>
      </dsp:txBody>
      <dsp:txXfrm rot="-5400000">
        <a:off x="626742" y="869217"/>
        <a:ext cx="1630863" cy="525155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1FFA8D-8842-4625-BF9E-2AAC02AB9E9F}">
      <dsp:nvSpPr>
        <dsp:cNvPr id="0" name=""/>
        <dsp:cNvSpPr/>
      </dsp:nvSpPr>
      <dsp:spPr>
        <a:xfrm>
          <a:off x="0" y="170"/>
          <a:ext cx="3571900" cy="57116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Вы можете обратиться  за предоставлением субсидии</a:t>
          </a:r>
          <a:endParaRPr lang="ru-RU" sz="1400" kern="1200" dirty="0"/>
        </a:p>
      </dsp:txBody>
      <dsp:txXfrm>
        <a:off x="27882" y="28052"/>
        <a:ext cx="3516136" cy="515399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50F333-3138-4CCD-9631-666548CA3552}">
      <dsp:nvSpPr>
        <dsp:cNvPr id="0" name=""/>
        <dsp:cNvSpPr/>
      </dsp:nvSpPr>
      <dsp:spPr>
        <a:xfrm>
          <a:off x="0" y="435214"/>
          <a:ext cx="2357453" cy="15584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Организацию, осуществляющую начисление платы за ЖКУ </a:t>
          </a:r>
          <a:endParaRPr lang="ru-RU" sz="1800" kern="1200" dirty="0"/>
        </a:p>
      </dsp:txBody>
      <dsp:txXfrm>
        <a:off x="76077" y="511291"/>
        <a:ext cx="2205299" cy="14062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6C8EC4-1B93-477E-AA21-006FDB3C5A47}">
      <dsp:nvSpPr>
        <dsp:cNvPr id="0" name=""/>
        <dsp:cNvSpPr/>
      </dsp:nvSpPr>
      <dsp:spPr>
        <a:xfrm>
          <a:off x="0" y="11353"/>
          <a:ext cx="7786742" cy="477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                     Порядок предоставления и выплаты субсидий</a:t>
          </a:r>
          <a:endParaRPr lang="ru-RU" sz="1700" kern="1200" dirty="0"/>
        </a:p>
      </dsp:txBody>
      <dsp:txXfrm>
        <a:off x="23303" y="34656"/>
        <a:ext cx="7740136" cy="430754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E11555-78A0-4F06-BF05-84DDA7EF9BE3}">
      <dsp:nvSpPr>
        <dsp:cNvPr id="0" name=""/>
        <dsp:cNvSpPr/>
      </dsp:nvSpPr>
      <dsp:spPr>
        <a:xfrm>
          <a:off x="1656179" y="2"/>
          <a:ext cx="1854750" cy="7533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/>
            <a:t>Заявление</a:t>
          </a:r>
          <a:endParaRPr lang="ru-RU" sz="1000" i="1" kern="1200" dirty="0"/>
        </a:p>
      </dsp:txBody>
      <dsp:txXfrm>
        <a:off x="1692957" y="36780"/>
        <a:ext cx="1781194" cy="679839"/>
      </dsp:txXfrm>
    </dsp:sp>
    <dsp:sp modelId="{6234A01B-9540-4DEC-88EC-2BD81859FCD1}">
      <dsp:nvSpPr>
        <dsp:cNvPr id="0" name=""/>
        <dsp:cNvSpPr/>
      </dsp:nvSpPr>
      <dsp:spPr>
        <a:xfrm>
          <a:off x="1648667" y="791535"/>
          <a:ext cx="1854750" cy="7533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/>
            <a:t>Паспорт</a:t>
          </a:r>
          <a:r>
            <a:rPr lang="ru-RU" sz="1000" i="1" kern="1200" dirty="0" smtClean="0"/>
            <a:t> или иной документ, удостоверяющий личность</a:t>
          </a:r>
          <a:endParaRPr lang="ru-RU" sz="1000" i="1" kern="1200" dirty="0"/>
        </a:p>
      </dsp:txBody>
      <dsp:txXfrm>
        <a:off x="1685445" y="828313"/>
        <a:ext cx="1781194" cy="679839"/>
      </dsp:txXfrm>
    </dsp:sp>
    <dsp:sp modelId="{1B61B6AC-4046-4F3E-8C55-76402BE85280}">
      <dsp:nvSpPr>
        <dsp:cNvPr id="0" name=""/>
        <dsp:cNvSpPr/>
      </dsp:nvSpPr>
      <dsp:spPr>
        <a:xfrm>
          <a:off x="1648667" y="1582600"/>
          <a:ext cx="1854750" cy="7533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/>
            <a:t>Свидетельство</a:t>
          </a:r>
          <a:r>
            <a:rPr lang="ru-RU" sz="1000" i="1" kern="1200" dirty="0" smtClean="0"/>
            <a:t> о рождении </a:t>
          </a:r>
          <a:r>
            <a:rPr lang="ru-RU" sz="1000" i="1" kern="1200" dirty="0" err="1" smtClean="0"/>
            <a:t>ребенка-для</a:t>
          </a:r>
          <a:r>
            <a:rPr lang="ru-RU" sz="1000" i="1" kern="1200" dirty="0" smtClean="0"/>
            <a:t> лиц имеющих детей до 18 лет</a:t>
          </a:r>
          <a:endParaRPr lang="ru-RU" sz="1000" i="1" kern="1200" dirty="0"/>
        </a:p>
      </dsp:txBody>
      <dsp:txXfrm>
        <a:off x="1685445" y="1619378"/>
        <a:ext cx="1781194" cy="679839"/>
      </dsp:txXfrm>
    </dsp:sp>
    <dsp:sp modelId="{DBE3F91C-323A-4302-AB5A-DE5885686C10}">
      <dsp:nvSpPr>
        <dsp:cNvPr id="0" name=""/>
        <dsp:cNvSpPr/>
      </dsp:nvSpPr>
      <dsp:spPr>
        <a:xfrm>
          <a:off x="1648667" y="2373665"/>
          <a:ext cx="1854750" cy="7533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/>
            <a:t>Трудовая книжка</a:t>
          </a:r>
          <a:r>
            <a:rPr lang="ru-RU" sz="1000" i="1" kern="1200" dirty="0" smtClean="0"/>
            <a:t>( при ее наличии)- для неработающих граждан старше 18 лет.</a:t>
          </a:r>
          <a:endParaRPr lang="ru-RU" sz="1000" i="1" kern="1200" dirty="0"/>
        </a:p>
      </dsp:txBody>
      <dsp:txXfrm>
        <a:off x="1685445" y="2410443"/>
        <a:ext cx="1781194" cy="679839"/>
      </dsp:txXfrm>
    </dsp:sp>
    <dsp:sp modelId="{74246FC3-346B-474C-84F5-8A3EE9DCD0FD}">
      <dsp:nvSpPr>
        <dsp:cNvPr id="0" name=""/>
        <dsp:cNvSpPr/>
      </dsp:nvSpPr>
      <dsp:spPr>
        <a:xfrm>
          <a:off x="1648667" y="3164730"/>
          <a:ext cx="1854750" cy="7533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/>
            <a:t>Свидетельство</a:t>
          </a:r>
          <a:r>
            <a:rPr lang="ru-RU" sz="1000" i="1" kern="1200" dirty="0" smtClean="0"/>
            <a:t> о заключении брака</a:t>
          </a:r>
          <a:endParaRPr lang="ru-RU" sz="1000" i="1" kern="1200" dirty="0"/>
        </a:p>
      </dsp:txBody>
      <dsp:txXfrm>
        <a:off x="1685445" y="3201508"/>
        <a:ext cx="1781194" cy="679839"/>
      </dsp:txXfrm>
    </dsp:sp>
    <dsp:sp modelId="{03B9B0C9-7ACC-4A9A-8650-FF4D0BE7BC3C}">
      <dsp:nvSpPr>
        <dsp:cNvPr id="0" name=""/>
        <dsp:cNvSpPr/>
      </dsp:nvSpPr>
      <dsp:spPr>
        <a:xfrm>
          <a:off x="1648667" y="3955795"/>
          <a:ext cx="1854750" cy="7533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/>
            <a:t>Свидетельство</a:t>
          </a:r>
          <a:r>
            <a:rPr lang="ru-RU" sz="1000" i="1" kern="1200" dirty="0" smtClean="0"/>
            <a:t> о расторжении брака</a:t>
          </a:r>
          <a:endParaRPr lang="ru-RU" sz="1000" i="1" kern="1200" dirty="0"/>
        </a:p>
      </dsp:txBody>
      <dsp:txXfrm>
        <a:off x="1685445" y="3992573"/>
        <a:ext cx="1781194" cy="679839"/>
      </dsp:txXfrm>
    </dsp:sp>
    <dsp:sp modelId="{0FD13BE5-9A1A-4ADD-BF9C-415A8249518A}">
      <dsp:nvSpPr>
        <dsp:cNvPr id="0" name=""/>
        <dsp:cNvSpPr/>
      </dsp:nvSpPr>
      <dsp:spPr>
        <a:xfrm>
          <a:off x="1641304" y="4747330"/>
          <a:ext cx="1854750" cy="7533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/>
            <a:t>Пенсионное</a:t>
          </a:r>
          <a:r>
            <a:rPr lang="ru-RU" sz="1000" i="1" kern="1200" dirty="0" smtClean="0"/>
            <a:t> удостоверение –для пенсионеров</a:t>
          </a:r>
          <a:endParaRPr lang="ru-RU" sz="1000" i="1" kern="1200" dirty="0"/>
        </a:p>
      </dsp:txBody>
      <dsp:txXfrm>
        <a:off x="1678082" y="4784108"/>
        <a:ext cx="1781194" cy="679839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DC13C6-769D-4E2A-AD64-217D9BFCA9FB}">
      <dsp:nvSpPr>
        <dsp:cNvPr id="0" name=""/>
        <dsp:cNvSpPr/>
      </dsp:nvSpPr>
      <dsp:spPr>
        <a:xfrm>
          <a:off x="0" y="0"/>
          <a:ext cx="2416352" cy="10592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/>
            <a:t>Удостоверение </a:t>
          </a:r>
          <a:r>
            <a:rPr lang="ru-RU" sz="1000" i="1" kern="1200" dirty="0" smtClean="0"/>
            <a:t>инвалида - для инвалидов</a:t>
          </a:r>
          <a:endParaRPr lang="ru-RU" sz="1000" i="1" kern="1200" dirty="0"/>
        </a:p>
      </dsp:txBody>
      <dsp:txXfrm>
        <a:off x="51710" y="51710"/>
        <a:ext cx="2312932" cy="955857"/>
      </dsp:txXfrm>
    </dsp:sp>
    <dsp:sp modelId="{DD9D7BAF-12BD-4875-86BD-0B3296EE5089}">
      <dsp:nvSpPr>
        <dsp:cNvPr id="0" name=""/>
        <dsp:cNvSpPr/>
      </dsp:nvSpPr>
      <dsp:spPr>
        <a:xfrm>
          <a:off x="0" y="1075889"/>
          <a:ext cx="2416352" cy="10592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i="1" kern="1200" dirty="0" smtClean="0"/>
            <a:t>Свидетельство на осуществление нотариальной деятельности – для нотариусов</a:t>
          </a:r>
          <a:endParaRPr lang="ru-RU" sz="1000" i="1" kern="1200" dirty="0"/>
        </a:p>
      </dsp:txBody>
      <dsp:txXfrm>
        <a:off x="51710" y="1127599"/>
        <a:ext cx="2312932" cy="955857"/>
      </dsp:txXfrm>
    </dsp:sp>
    <dsp:sp modelId="{41FDD27F-DB3A-4C43-B5DF-DAE77A12E43A}">
      <dsp:nvSpPr>
        <dsp:cNvPr id="0" name=""/>
        <dsp:cNvSpPr/>
      </dsp:nvSpPr>
      <dsp:spPr>
        <a:xfrm>
          <a:off x="0" y="2149286"/>
          <a:ext cx="2416352" cy="10592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i="1" kern="1200" dirty="0" smtClean="0"/>
            <a:t>Специальное разрешение (</a:t>
          </a:r>
          <a:r>
            <a:rPr lang="ru-RU" sz="1000" b="1" i="1" kern="1200" dirty="0" smtClean="0"/>
            <a:t>лицензия)</a:t>
          </a:r>
          <a:r>
            <a:rPr lang="ru-RU" sz="1000" i="1" kern="1200" dirty="0" smtClean="0"/>
            <a:t> на осуществление адвокатской деятельности – для адвокатов</a:t>
          </a:r>
          <a:endParaRPr lang="ru-RU" sz="1000" i="1" kern="1200" dirty="0"/>
        </a:p>
      </dsp:txBody>
      <dsp:txXfrm>
        <a:off x="51710" y="2200996"/>
        <a:ext cx="2312932" cy="955857"/>
      </dsp:txXfrm>
    </dsp:sp>
    <dsp:sp modelId="{EFF5C2B8-B155-47FE-B9DC-6E1B0430D20D}">
      <dsp:nvSpPr>
        <dsp:cNvPr id="0" name=""/>
        <dsp:cNvSpPr/>
      </dsp:nvSpPr>
      <dsp:spPr>
        <a:xfrm>
          <a:off x="0" y="3222682"/>
          <a:ext cx="2416352" cy="10592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/>
            <a:t>Свидетельство </a:t>
          </a:r>
          <a:r>
            <a:rPr lang="ru-RU" sz="1000" i="1" kern="1200" dirty="0" smtClean="0"/>
            <a:t>о государственной регистрации индивидуального предпринимателя - для индивидуальных предпринимателей</a:t>
          </a:r>
          <a:endParaRPr lang="ru-RU" sz="1000" i="1" kern="1200" dirty="0"/>
        </a:p>
      </dsp:txBody>
      <dsp:txXfrm>
        <a:off x="51710" y="3274392"/>
        <a:ext cx="2312932" cy="955857"/>
      </dsp:txXfrm>
    </dsp:sp>
    <dsp:sp modelId="{5895EB92-8E2F-4FBF-9CCD-72A4F6CE568B}">
      <dsp:nvSpPr>
        <dsp:cNvPr id="0" name=""/>
        <dsp:cNvSpPr/>
      </dsp:nvSpPr>
      <dsp:spPr>
        <a:xfrm>
          <a:off x="0" y="4296079"/>
          <a:ext cx="2416352" cy="10592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/>
            <a:t>Сведения</a:t>
          </a:r>
          <a:r>
            <a:rPr lang="ru-RU" sz="1000" i="1" kern="1200" dirty="0" smtClean="0"/>
            <a:t> о полученных доходах каждого члена семьи за последние 6 месяцев, предшествующих месяцу обращения </a:t>
          </a:r>
          <a:endParaRPr lang="ru-RU" sz="1000" i="1" kern="1200" dirty="0"/>
        </a:p>
      </dsp:txBody>
      <dsp:txXfrm>
        <a:off x="51710" y="4347789"/>
        <a:ext cx="2312932" cy="955857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1972D2-F74F-4B18-A1C7-39C9AFF7C0F1}">
      <dsp:nvSpPr>
        <dsp:cNvPr id="0" name=""/>
        <dsp:cNvSpPr/>
      </dsp:nvSpPr>
      <dsp:spPr>
        <a:xfrm>
          <a:off x="0" y="48"/>
          <a:ext cx="8715436" cy="499969"/>
        </a:xfrm>
        <a:prstGeom prst="roundRect">
          <a:avLst/>
        </a:prstGeom>
        <a:gradFill rotWithShape="0">
          <a:gsLst>
            <a:gs pos="0">
              <a:schemeClr val="accent3">
                <a:shade val="5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shade val="5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shade val="5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shade val="5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          </a:t>
          </a:r>
          <a:r>
            <a:rPr lang="ru-RU" sz="1600" kern="1200" dirty="0" smtClean="0"/>
            <a:t>Перечень документов, запрашиваемых службой субсидирования </a:t>
          </a:r>
          <a:r>
            <a:rPr lang="ru-RU" sz="1000" kern="1200" dirty="0" smtClean="0"/>
            <a:t/>
          </a:r>
          <a:br>
            <a:rPr lang="ru-RU" sz="1000" kern="1200" dirty="0" smtClean="0"/>
          </a:br>
          <a:r>
            <a:rPr lang="ru-RU" sz="1000" kern="1200" dirty="0" smtClean="0"/>
            <a:t>(постановление Совета Министров Республики Беларусь от 27 сентября 2016 г. № 775)</a:t>
          </a:r>
          <a:endParaRPr lang="ru-RU" sz="1000" kern="1200" dirty="0"/>
        </a:p>
      </dsp:txBody>
      <dsp:txXfrm>
        <a:off x="24406" y="24454"/>
        <a:ext cx="8666624" cy="451157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94AF9A-894A-4271-BE2E-2D3BE54F8172}">
      <dsp:nvSpPr>
        <dsp:cNvPr id="0" name=""/>
        <dsp:cNvSpPr/>
      </dsp:nvSpPr>
      <dsp:spPr>
        <a:xfrm>
          <a:off x="0" y="3607"/>
          <a:ext cx="8215370" cy="128465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1. </a:t>
          </a:r>
          <a:r>
            <a:rPr lang="ru-RU" sz="1200" kern="1200" dirty="0" smtClean="0">
              <a:hlinkClick xmlns:r="http://schemas.openxmlformats.org/officeDocument/2006/relationships" r:id="rId1"/>
            </a:rPr>
            <a:t>Справка</a:t>
          </a:r>
          <a:r>
            <a:rPr lang="ru-RU" sz="1200" kern="1200" dirty="0" smtClean="0"/>
            <a:t> о месте жительства и составе семьи заявителя.</a:t>
          </a:r>
          <a:endParaRPr lang="ru-RU" sz="1200" kern="1200" dirty="0"/>
        </a:p>
      </dsp:txBody>
      <dsp:txXfrm>
        <a:off x="62712" y="66319"/>
        <a:ext cx="8089946" cy="1159235"/>
      </dsp:txXfrm>
    </dsp:sp>
    <dsp:sp modelId="{F7B77842-59F3-4A4A-BDBF-CF4A423200DF}">
      <dsp:nvSpPr>
        <dsp:cNvPr id="0" name=""/>
        <dsp:cNvSpPr/>
      </dsp:nvSpPr>
      <dsp:spPr>
        <a:xfrm>
          <a:off x="0" y="1311307"/>
          <a:ext cx="8215370" cy="128465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2. </a:t>
          </a:r>
          <a:r>
            <a:rPr lang="ru-RU" sz="1200" kern="1200" dirty="0" smtClean="0">
              <a:hlinkClick xmlns:r="http://schemas.openxmlformats.org/officeDocument/2006/relationships" r:id="rId2"/>
            </a:rPr>
            <a:t>С</a:t>
          </a:r>
          <a:r>
            <a:rPr lang="ru-RU" sz="1200" kern="1200" dirty="0" smtClean="0">
              <a:hlinkClick xmlns:r="http://schemas.openxmlformats.org/officeDocument/2006/relationships" r:id="rId1"/>
            </a:rPr>
            <a:t>ведения</a:t>
          </a:r>
          <a:r>
            <a:rPr lang="ru-RU" sz="1200" kern="1200" dirty="0" smtClean="0"/>
            <a:t> республиканской организации по государственной регистрации недвижимого имущества, прав на него и сделок с ним о жилых помещениях (долях в праве общей собственности на жилые помещения), принадлежащих (принадлежавших) заявителю и проживающим совместно с ним членам его семьи, за шесть календарных месяцев, предшествующих месяцу обращения за предоставлением безналичной жилищной субсидии по заявительному принципу.</a:t>
          </a:r>
          <a:endParaRPr lang="ru-RU" sz="1200" kern="1200" dirty="0"/>
        </a:p>
      </dsp:txBody>
      <dsp:txXfrm>
        <a:off x="62712" y="1374019"/>
        <a:ext cx="8089946" cy="1159235"/>
      </dsp:txXfrm>
    </dsp:sp>
    <dsp:sp modelId="{C081BF87-3AB4-40FA-91BE-5452595F9827}">
      <dsp:nvSpPr>
        <dsp:cNvPr id="0" name=""/>
        <dsp:cNvSpPr/>
      </dsp:nvSpPr>
      <dsp:spPr>
        <a:xfrm>
          <a:off x="0" y="2619007"/>
          <a:ext cx="8215370" cy="128465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3. </a:t>
          </a:r>
          <a:r>
            <a:rPr lang="ru-RU" sz="1200" kern="1200" dirty="0" smtClean="0">
              <a:hlinkClick xmlns:r="http://schemas.openxmlformats.org/officeDocument/2006/relationships" r:id="rId2"/>
            </a:rPr>
            <a:t>Сведения</a:t>
          </a:r>
          <a:r>
            <a:rPr lang="ru-RU" sz="1200" kern="1200" dirty="0" smtClean="0"/>
            <a:t> о собственнике имущества частного унитарного предприятия, местонахождением которого является жилое помещение заявителя.</a:t>
          </a:r>
          <a:endParaRPr lang="ru-RU" sz="1200" kern="1200" dirty="0"/>
        </a:p>
      </dsp:txBody>
      <dsp:txXfrm>
        <a:off x="62712" y="2681719"/>
        <a:ext cx="8089946" cy="1159235"/>
      </dsp:txXfrm>
    </dsp:sp>
    <dsp:sp modelId="{826816DB-F85C-4579-9571-D1376416D3A0}">
      <dsp:nvSpPr>
        <dsp:cNvPr id="0" name=""/>
        <dsp:cNvSpPr/>
      </dsp:nvSpPr>
      <dsp:spPr>
        <a:xfrm>
          <a:off x="0" y="3899427"/>
          <a:ext cx="8215370" cy="128465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4. </a:t>
          </a:r>
          <a:r>
            <a:rPr lang="ru-RU" sz="1200" kern="1200" dirty="0" smtClean="0">
              <a:hlinkClick xmlns:r="http://schemas.openxmlformats.org/officeDocument/2006/relationships" r:id="rId2"/>
            </a:rPr>
            <a:t>Сведения</a:t>
          </a:r>
          <a:r>
            <a:rPr lang="ru-RU" sz="1200" kern="1200" dirty="0" smtClean="0"/>
            <a:t> о наличии у заявителя и проживающих совместно с ним членов его семьи договоров найма (поднайма) жилого помещения.</a:t>
          </a:r>
          <a:endParaRPr lang="ru-RU" sz="1200" kern="1200" dirty="0"/>
        </a:p>
      </dsp:txBody>
      <dsp:txXfrm>
        <a:off x="62712" y="3962139"/>
        <a:ext cx="8089946" cy="1159235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8440C8-CA4C-4567-AD65-D34B47A68FE4}">
      <dsp:nvSpPr>
        <dsp:cNvPr id="0" name=""/>
        <dsp:cNvSpPr/>
      </dsp:nvSpPr>
      <dsp:spPr>
        <a:xfrm>
          <a:off x="0" y="3"/>
          <a:ext cx="8501122" cy="671580"/>
        </a:xfrm>
        <a:prstGeom prst="round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alpha val="9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cap="all" baseline="0" dirty="0" smtClean="0"/>
            <a:t>        Взаимодействие государственных органов при передаче данных в целях                         предоставления гражданам </a:t>
          </a:r>
          <a:r>
            <a:rPr lang="ru-RU" sz="1400" kern="1200" cap="all" baseline="0" dirty="0" err="1" smtClean="0"/>
            <a:t>бжс</a:t>
          </a:r>
          <a:endParaRPr lang="ru-RU" sz="1400" kern="1200" cap="all" baseline="0" dirty="0"/>
        </a:p>
      </dsp:txBody>
      <dsp:txXfrm>
        <a:off x="32784" y="32787"/>
        <a:ext cx="8435554" cy="606012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8CC8BE-ACBD-4ECE-8235-90C642145B82}">
      <dsp:nvSpPr>
        <dsp:cNvPr id="0" name=""/>
        <dsp:cNvSpPr/>
      </dsp:nvSpPr>
      <dsp:spPr>
        <a:xfrm>
          <a:off x="0" y="4"/>
          <a:ext cx="9144000" cy="35718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Министерство по налогам и сборам (далее - МНС), </a:t>
          </a:r>
          <a:endParaRPr lang="ru-RU" sz="1800" kern="1200" dirty="0"/>
        </a:p>
      </dsp:txBody>
      <dsp:txXfrm>
        <a:off x="17436" y="17440"/>
        <a:ext cx="9109128" cy="322309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0AC92F-BBFC-4F23-B549-68F3C71F791F}">
      <dsp:nvSpPr>
        <dsp:cNvPr id="0" name=""/>
        <dsp:cNvSpPr/>
      </dsp:nvSpPr>
      <dsp:spPr>
        <a:xfrm>
          <a:off x="0" y="103"/>
          <a:ext cx="9144000" cy="42842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Министерство труда и социальной защиты (далее - Минтруда и соцзащиты</a:t>
          </a:r>
          <a:r>
            <a:rPr lang="ru-RU" sz="1500" kern="1200" dirty="0" smtClean="0"/>
            <a:t>), </a:t>
          </a:r>
          <a:endParaRPr lang="ru-RU" sz="1500" kern="1200" dirty="0"/>
        </a:p>
      </dsp:txBody>
      <dsp:txXfrm>
        <a:off x="20914" y="21017"/>
        <a:ext cx="9102172" cy="38659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56E0AE-BDF3-44FC-8E8A-A1518D545E43}">
      <dsp:nvSpPr>
        <dsp:cNvPr id="0" name=""/>
        <dsp:cNvSpPr/>
      </dsp:nvSpPr>
      <dsp:spPr>
        <a:xfrm>
          <a:off x="0" y="202"/>
          <a:ext cx="9144000" cy="4996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Фонд социальной защиты населения Минтруда и соцзащиты (далее - ФСЗН),</a:t>
          </a:r>
          <a:endParaRPr lang="ru-RU" sz="1800" kern="1200" dirty="0"/>
        </a:p>
      </dsp:txBody>
      <dsp:txXfrm>
        <a:off x="24391" y="24593"/>
        <a:ext cx="9095218" cy="450878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57D03A-BD89-4688-AFF8-67D991B0FAD3}">
      <dsp:nvSpPr>
        <dsp:cNvPr id="0" name=""/>
        <dsp:cNvSpPr/>
      </dsp:nvSpPr>
      <dsp:spPr>
        <a:xfrm>
          <a:off x="0" y="534"/>
          <a:ext cx="9144000" cy="114193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Научно-производственное государственное республиканское унитарное предприятие "Национальное кадастровое агентство" (далее - государственное предприятие "Национальное кадастровое агентство"),</a:t>
          </a:r>
          <a:endParaRPr lang="ru-RU" sz="1800" kern="1200" dirty="0"/>
        </a:p>
      </dsp:txBody>
      <dsp:txXfrm>
        <a:off x="55745" y="56279"/>
        <a:ext cx="9032510" cy="1030448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161BB7-C5D2-4C81-92CF-F371896AEB37}">
      <dsp:nvSpPr>
        <dsp:cNvPr id="0" name=""/>
        <dsp:cNvSpPr/>
      </dsp:nvSpPr>
      <dsp:spPr>
        <a:xfrm>
          <a:off x="110495" y="0"/>
          <a:ext cx="8569458" cy="71368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Белорусское республиканское унитарное страховое предприятие "</a:t>
          </a:r>
          <a:r>
            <a:rPr lang="ru-RU" sz="1800" kern="1200" dirty="0" err="1" smtClean="0"/>
            <a:t>Белгосстрах</a:t>
          </a:r>
          <a:r>
            <a:rPr lang="ru-RU" sz="1800" kern="1200" dirty="0" smtClean="0"/>
            <a:t>" </a:t>
          </a:r>
          <a:r>
            <a:rPr lang="ru-RU" sz="1400" kern="1200" dirty="0" smtClean="0"/>
            <a:t>(далее - </a:t>
          </a:r>
          <a:r>
            <a:rPr lang="ru-RU" sz="1400" kern="1200" dirty="0" err="1" smtClean="0"/>
            <a:t>Белгосстрах</a:t>
          </a:r>
          <a:r>
            <a:rPr lang="ru-RU" sz="1400" kern="1200" dirty="0" smtClean="0"/>
            <a:t>), </a:t>
          </a:r>
          <a:endParaRPr lang="ru-RU" sz="1400" kern="1200" dirty="0"/>
        </a:p>
      </dsp:txBody>
      <dsp:txXfrm>
        <a:off x="145334" y="34839"/>
        <a:ext cx="8499780" cy="6440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A8A58E-6012-4F39-8973-245697B8E8F3}">
      <dsp:nvSpPr>
        <dsp:cNvPr id="0" name=""/>
        <dsp:cNvSpPr/>
      </dsp:nvSpPr>
      <dsp:spPr>
        <a:xfrm>
          <a:off x="0" y="11353"/>
          <a:ext cx="4357718" cy="477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     По </a:t>
          </a:r>
          <a:r>
            <a:rPr lang="ru-RU" sz="1700" kern="1200" dirty="0" err="1" smtClean="0"/>
            <a:t>выявительному</a:t>
          </a:r>
          <a:r>
            <a:rPr lang="ru-RU" sz="1700" kern="1200" dirty="0" smtClean="0"/>
            <a:t> принципу:</a:t>
          </a:r>
          <a:endParaRPr lang="ru-RU" sz="1700" kern="1200" dirty="0"/>
        </a:p>
      </dsp:txBody>
      <dsp:txXfrm>
        <a:off x="23303" y="34656"/>
        <a:ext cx="4311112" cy="430754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004822-095C-49F2-9811-D1671B0EB8FA}">
      <dsp:nvSpPr>
        <dsp:cNvPr id="0" name=""/>
        <dsp:cNvSpPr/>
      </dsp:nvSpPr>
      <dsp:spPr>
        <a:xfrm>
          <a:off x="0" y="64404"/>
          <a:ext cx="8715436" cy="122147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районные, городские, поселковые, сельские исполкомы, местные администрации районов в городе (далее - местные исполнительные и распорядительные органы),</a:t>
          </a:r>
          <a:endParaRPr lang="ru-RU" sz="1800" kern="1200" dirty="0"/>
        </a:p>
      </dsp:txBody>
      <dsp:txXfrm>
        <a:off x="59628" y="124032"/>
        <a:ext cx="8596180" cy="110222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CA153D-9CF8-4ED0-949A-2671D1A41E62}">
      <dsp:nvSpPr>
        <dsp:cNvPr id="0" name=""/>
        <dsp:cNvSpPr/>
      </dsp:nvSpPr>
      <dsp:spPr>
        <a:xfrm>
          <a:off x="0" y="160140"/>
          <a:ext cx="8715436" cy="9114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организации, осуществляющие начисление платы за жилищно-коммунальные услуги и платы за пользование жилым помещением</a:t>
          </a:r>
          <a:endParaRPr lang="ru-RU" sz="1900" kern="1200" dirty="0"/>
        </a:p>
      </dsp:txBody>
      <dsp:txXfrm>
        <a:off x="44492" y="204632"/>
        <a:ext cx="8626452" cy="8224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E71BFE-5A34-47F9-A21A-62FDA0B308B6}">
      <dsp:nvSpPr>
        <dsp:cNvPr id="0" name=""/>
        <dsp:cNvSpPr/>
      </dsp:nvSpPr>
      <dsp:spPr>
        <a:xfrm>
          <a:off x="283471" y="0"/>
          <a:ext cx="3172912" cy="1305049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Решение районного, городского, поселкового исполнительного комитетов, местной администрации района в городе, принятое на основании данных, имеющихся в службе субсидирования</a:t>
          </a:r>
          <a:endParaRPr lang="ru-RU" sz="1100" kern="1200" dirty="0"/>
        </a:p>
      </dsp:txBody>
      <dsp:txXfrm>
        <a:off x="321695" y="38224"/>
        <a:ext cx="3096464" cy="122860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7DA0E1-E5C1-49D8-BD4E-32789331F3B2}">
      <dsp:nvSpPr>
        <dsp:cNvPr id="0" name=""/>
        <dsp:cNvSpPr/>
      </dsp:nvSpPr>
      <dsp:spPr>
        <a:xfrm>
          <a:off x="0" y="110871"/>
          <a:ext cx="3143272" cy="421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По заявительному принципу:</a:t>
          </a:r>
          <a:endParaRPr lang="ru-RU" sz="1500" kern="1200" dirty="0"/>
        </a:p>
      </dsp:txBody>
      <dsp:txXfrm>
        <a:off x="20561" y="131432"/>
        <a:ext cx="3102150" cy="38007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F38498-561C-4A98-BEDE-B130C1B13CDF}">
      <dsp:nvSpPr>
        <dsp:cNvPr id="0" name=""/>
        <dsp:cNvSpPr/>
      </dsp:nvSpPr>
      <dsp:spPr>
        <a:xfrm>
          <a:off x="0" y="2214578"/>
          <a:ext cx="3429024" cy="21431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Решение районного, городского, поселкового исполнительного комитетов, местной администрации района в городе, принятое на основании обращения заявителя с заявлением о предоставлении субсидий</a:t>
          </a:r>
          <a:endParaRPr lang="ru-RU" sz="1400" kern="1200" dirty="0"/>
        </a:p>
      </dsp:txBody>
      <dsp:txXfrm>
        <a:off x="62770" y="2277348"/>
        <a:ext cx="3303484" cy="20176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83395F-B26D-4DB0-B7D0-BACC4E7BCA92}">
      <dsp:nvSpPr>
        <dsp:cNvPr id="0" name=""/>
        <dsp:cNvSpPr/>
      </dsp:nvSpPr>
      <dsp:spPr>
        <a:xfrm>
          <a:off x="2197" y="1469"/>
          <a:ext cx="4496198" cy="300885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FFFF00"/>
              </a:solidFill>
            </a:rPr>
            <a:t>Неработающим пенсионерам, неработающим совершеннолетним инвалидам</a:t>
          </a:r>
          <a:r>
            <a:rPr lang="ru-RU" sz="1400" kern="1200" dirty="0" smtClean="0"/>
            <a:t>, </a:t>
          </a:r>
          <a:r>
            <a:rPr lang="ru-RU" sz="1400" kern="1200" dirty="0" smtClean="0">
              <a:solidFill>
                <a:srgbClr val="FFFF00"/>
              </a:solidFill>
            </a:rPr>
            <a:t>гражданам, осуществляющим уход за ребенком в возрасте до </a:t>
          </a:r>
          <a:r>
            <a:rPr lang="ru-RU" sz="1400" kern="1200" dirty="0" err="1" smtClean="0">
              <a:solidFill>
                <a:srgbClr val="FFFF00"/>
              </a:solidFill>
            </a:rPr>
            <a:t>з-ох</a:t>
          </a:r>
          <a:r>
            <a:rPr lang="ru-RU" sz="1400" kern="1200" dirty="0" smtClean="0">
              <a:solidFill>
                <a:srgbClr val="FFFF00"/>
              </a:solidFill>
            </a:rPr>
            <a:t> лет, ребенком-инвалидом в возрасте до 18 лет, а также получающим пособие по уходу за инвалидом </a:t>
          </a:r>
          <a:r>
            <a:rPr lang="en-US" sz="1400" kern="1200" dirty="0" smtClean="0">
              <a:solidFill>
                <a:srgbClr val="FFFF00"/>
              </a:solidFill>
            </a:rPr>
            <a:t>I</a:t>
          </a:r>
          <a:r>
            <a:rPr lang="ru-RU" sz="1400" kern="1200" dirty="0" smtClean="0">
              <a:solidFill>
                <a:srgbClr val="FFFF00"/>
              </a:solidFill>
            </a:rPr>
            <a:t> группы либо лицом, достигшим 80-летнего возраста</a:t>
          </a:r>
          <a:r>
            <a:rPr lang="ru-RU" sz="1400" kern="1200" dirty="0" smtClean="0"/>
            <a:t>, зарегистрированным по месту жительства в жилых помещениях, в которых отсутствуют зарегистрированные по месту жительства трудоспособные члены семьи</a:t>
          </a:r>
          <a:endParaRPr lang="ru-RU" sz="1400" kern="1200" dirty="0"/>
        </a:p>
      </dsp:txBody>
      <dsp:txXfrm>
        <a:off x="90323" y="89595"/>
        <a:ext cx="4319946" cy="283260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B620C0-5CA0-42F9-8774-DD1162E58FB6}">
      <dsp:nvSpPr>
        <dsp:cNvPr id="0" name=""/>
        <dsp:cNvSpPr/>
      </dsp:nvSpPr>
      <dsp:spPr>
        <a:xfrm>
          <a:off x="0" y="20365"/>
          <a:ext cx="2928958" cy="9594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Обращения граждан       по заявлениям</a:t>
          </a:r>
          <a:endParaRPr lang="ru-RU" sz="2000" kern="1200" dirty="0"/>
        </a:p>
      </dsp:txBody>
      <dsp:txXfrm>
        <a:off x="46834" y="67199"/>
        <a:ext cx="2835290" cy="86573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806D54-A989-4AF0-B75E-E771BC3FA0DB}">
      <dsp:nvSpPr>
        <dsp:cNvPr id="0" name=""/>
        <dsp:cNvSpPr/>
      </dsp:nvSpPr>
      <dsp:spPr>
        <a:xfrm>
          <a:off x="0" y="82791"/>
          <a:ext cx="3357586" cy="477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По </a:t>
          </a:r>
          <a:r>
            <a:rPr lang="ru-RU" sz="1700" kern="1200" dirty="0" err="1" smtClean="0"/>
            <a:t>выявительному</a:t>
          </a:r>
          <a:r>
            <a:rPr lang="ru-RU" sz="1700" kern="1200" dirty="0" smtClean="0"/>
            <a:t> принципу</a:t>
          </a:r>
          <a:endParaRPr lang="ru-RU" sz="1700" kern="1200" dirty="0"/>
        </a:p>
      </dsp:txBody>
      <dsp:txXfrm>
        <a:off x="23303" y="106094"/>
        <a:ext cx="3310980" cy="4307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2#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2#3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2#4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3d2#5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41F914-71A2-42A0-AACB-FA6824A15B6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29EFF-9231-4285-A780-8BEBD129952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0.xml"/><Relationship Id="rId13" Type="http://schemas.openxmlformats.org/officeDocument/2006/relationships/diagramLayout" Target="../diagrams/layout31.xml"/><Relationship Id="rId3" Type="http://schemas.openxmlformats.org/officeDocument/2006/relationships/diagramLayout" Target="../diagrams/layout29.xml"/><Relationship Id="rId7" Type="http://schemas.openxmlformats.org/officeDocument/2006/relationships/diagramData" Target="../diagrams/data30.xml"/><Relationship Id="rId12" Type="http://schemas.openxmlformats.org/officeDocument/2006/relationships/diagramData" Target="../diagrams/data31.xml"/><Relationship Id="rId2" Type="http://schemas.openxmlformats.org/officeDocument/2006/relationships/diagramData" Target="../diagrams/data29.xml"/><Relationship Id="rId16" Type="http://schemas.microsoft.com/office/2007/relationships/diagramDrawing" Target="../diagrams/drawing3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9.xml"/><Relationship Id="rId11" Type="http://schemas.microsoft.com/office/2007/relationships/diagramDrawing" Target="../diagrams/drawing30.xml"/><Relationship Id="rId5" Type="http://schemas.openxmlformats.org/officeDocument/2006/relationships/diagramColors" Target="../diagrams/colors29.xml"/><Relationship Id="rId15" Type="http://schemas.openxmlformats.org/officeDocument/2006/relationships/diagramColors" Target="../diagrams/colors31.xml"/><Relationship Id="rId10" Type="http://schemas.openxmlformats.org/officeDocument/2006/relationships/diagramColors" Target="../diagrams/colors30.xml"/><Relationship Id="rId4" Type="http://schemas.openxmlformats.org/officeDocument/2006/relationships/diagramQuickStyle" Target="../diagrams/quickStyle29.xml"/><Relationship Id="rId9" Type="http://schemas.openxmlformats.org/officeDocument/2006/relationships/diagramQuickStyle" Target="../diagrams/quickStyle30.xml"/><Relationship Id="rId14" Type="http://schemas.openxmlformats.org/officeDocument/2006/relationships/diagramQuickStyle" Target="../diagrams/quickStyle3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diagramLayout" Target="../diagrams/layout4.xml"/><Relationship Id="rId18" Type="http://schemas.openxmlformats.org/officeDocument/2006/relationships/diagramLayout" Target="../diagrams/layout5.xml"/><Relationship Id="rId26" Type="http://schemas.microsoft.com/office/2007/relationships/diagramDrawing" Target="../diagrams/drawing6.xml"/><Relationship Id="rId3" Type="http://schemas.openxmlformats.org/officeDocument/2006/relationships/diagramLayout" Target="../diagrams/layout2.xml"/><Relationship Id="rId21" Type="http://schemas.microsoft.com/office/2007/relationships/diagramDrawing" Target="../diagrams/drawing5.xml"/><Relationship Id="rId34" Type="http://schemas.openxmlformats.org/officeDocument/2006/relationships/diagramQuickStyle" Target="../diagrams/quickStyle8.xml"/><Relationship Id="rId7" Type="http://schemas.openxmlformats.org/officeDocument/2006/relationships/diagramData" Target="../diagrams/data3.xml"/><Relationship Id="rId12" Type="http://schemas.openxmlformats.org/officeDocument/2006/relationships/diagramData" Target="../diagrams/data4.xml"/><Relationship Id="rId17" Type="http://schemas.openxmlformats.org/officeDocument/2006/relationships/diagramData" Target="../diagrams/data5.xml"/><Relationship Id="rId25" Type="http://schemas.openxmlformats.org/officeDocument/2006/relationships/diagramColors" Target="../diagrams/colors6.xml"/><Relationship Id="rId33" Type="http://schemas.openxmlformats.org/officeDocument/2006/relationships/diagramLayout" Target="../diagrams/layout8.xml"/><Relationship Id="rId2" Type="http://schemas.openxmlformats.org/officeDocument/2006/relationships/diagramData" Target="../diagrams/data2.xml"/><Relationship Id="rId16" Type="http://schemas.microsoft.com/office/2007/relationships/diagramDrawing" Target="../diagrams/drawing4.xml"/><Relationship Id="rId20" Type="http://schemas.openxmlformats.org/officeDocument/2006/relationships/diagramColors" Target="../diagrams/colors5.xml"/><Relationship Id="rId29" Type="http://schemas.openxmlformats.org/officeDocument/2006/relationships/diagramQuickStyle" Target="../diagrams/quickStyle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24" Type="http://schemas.openxmlformats.org/officeDocument/2006/relationships/diagramQuickStyle" Target="../diagrams/quickStyle6.xml"/><Relationship Id="rId32" Type="http://schemas.openxmlformats.org/officeDocument/2006/relationships/diagramData" Target="../diagrams/data8.xml"/><Relationship Id="rId5" Type="http://schemas.openxmlformats.org/officeDocument/2006/relationships/diagramColors" Target="../diagrams/colors2.xml"/><Relationship Id="rId15" Type="http://schemas.openxmlformats.org/officeDocument/2006/relationships/diagramColors" Target="../diagrams/colors4.xml"/><Relationship Id="rId23" Type="http://schemas.openxmlformats.org/officeDocument/2006/relationships/diagramLayout" Target="../diagrams/layout6.xml"/><Relationship Id="rId28" Type="http://schemas.openxmlformats.org/officeDocument/2006/relationships/diagramLayout" Target="../diagrams/layout7.xml"/><Relationship Id="rId36" Type="http://schemas.microsoft.com/office/2007/relationships/diagramDrawing" Target="../diagrams/drawing8.xml"/><Relationship Id="rId10" Type="http://schemas.openxmlformats.org/officeDocument/2006/relationships/diagramColors" Target="../diagrams/colors3.xml"/><Relationship Id="rId19" Type="http://schemas.openxmlformats.org/officeDocument/2006/relationships/diagramQuickStyle" Target="../diagrams/quickStyle5.xml"/><Relationship Id="rId31" Type="http://schemas.microsoft.com/office/2007/relationships/diagramDrawing" Target="../diagrams/drawing7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Relationship Id="rId14" Type="http://schemas.openxmlformats.org/officeDocument/2006/relationships/diagramQuickStyle" Target="../diagrams/quickStyle4.xml"/><Relationship Id="rId22" Type="http://schemas.openxmlformats.org/officeDocument/2006/relationships/diagramData" Target="../diagrams/data6.xml"/><Relationship Id="rId27" Type="http://schemas.openxmlformats.org/officeDocument/2006/relationships/diagramData" Target="../diagrams/data7.xml"/><Relationship Id="rId30" Type="http://schemas.openxmlformats.org/officeDocument/2006/relationships/diagramColors" Target="../diagrams/colors7.xml"/><Relationship Id="rId35" Type="http://schemas.openxmlformats.org/officeDocument/2006/relationships/diagramColors" Target="../diagrams/colors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4.xml"/><Relationship Id="rId13" Type="http://schemas.openxmlformats.org/officeDocument/2006/relationships/diagramLayout" Target="../diagrams/layout15.xml"/><Relationship Id="rId18" Type="http://schemas.openxmlformats.org/officeDocument/2006/relationships/diagramLayout" Target="../diagrams/layout16.xml"/><Relationship Id="rId26" Type="http://schemas.microsoft.com/office/2007/relationships/diagramDrawing" Target="../diagrams/drawing17.xml"/><Relationship Id="rId3" Type="http://schemas.openxmlformats.org/officeDocument/2006/relationships/diagramLayout" Target="../diagrams/layout13.xml"/><Relationship Id="rId21" Type="http://schemas.microsoft.com/office/2007/relationships/diagramDrawing" Target="../diagrams/drawing16.xml"/><Relationship Id="rId34" Type="http://schemas.openxmlformats.org/officeDocument/2006/relationships/diagramQuickStyle" Target="../diagrams/quickStyle19.xml"/><Relationship Id="rId7" Type="http://schemas.openxmlformats.org/officeDocument/2006/relationships/diagramData" Target="../diagrams/data14.xml"/><Relationship Id="rId12" Type="http://schemas.openxmlformats.org/officeDocument/2006/relationships/diagramData" Target="../diagrams/data15.xml"/><Relationship Id="rId17" Type="http://schemas.openxmlformats.org/officeDocument/2006/relationships/diagramData" Target="../diagrams/data16.xml"/><Relationship Id="rId25" Type="http://schemas.openxmlformats.org/officeDocument/2006/relationships/diagramColors" Target="../diagrams/colors17.xml"/><Relationship Id="rId33" Type="http://schemas.openxmlformats.org/officeDocument/2006/relationships/diagramLayout" Target="../diagrams/layout19.xml"/><Relationship Id="rId2" Type="http://schemas.openxmlformats.org/officeDocument/2006/relationships/diagramData" Target="../diagrams/data13.xml"/><Relationship Id="rId16" Type="http://schemas.microsoft.com/office/2007/relationships/diagramDrawing" Target="../diagrams/drawing15.xml"/><Relationship Id="rId20" Type="http://schemas.openxmlformats.org/officeDocument/2006/relationships/diagramColors" Target="../diagrams/colors16.xml"/><Relationship Id="rId29" Type="http://schemas.openxmlformats.org/officeDocument/2006/relationships/diagramQuickStyle" Target="../diagrams/quickStyle1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3.xml"/><Relationship Id="rId11" Type="http://schemas.microsoft.com/office/2007/relationships/diagramDrawing" Target="../diagrams/drawing14.xml"/><Relationship Id="rId24" Type="http://schemas.openxmlformats.org/officeDocument/2006/relationships/diagramQuickStyle" Target="../diagrams/quickStyle17.xml"/><Relationship Id="rId32" Type="http://schemas.openxmlformats.org/officeDocument/2006/relationships/diagramData" Target="../diagrams/data19.xml"/><Relationship Id="rId5" Type="http://schemas.openxmlformats.org/officeDocument/2006/relationships/diagramColors" Target="../diagrams/colors13.xml"/><Relationship Id="rId15" Type="http://schemas.openxmlformats.org/officeDocument/2006/relationships/diagramColors" Target="../diagrams/colors15.xml"/><Relationship Id="rId23" Type="http://schemas.openxmlformats.org/officeDocument/2006/relationships/diagramLayout" Target="../diagrams/layout17.xml"/><Relationship Id="rId28" Type="http://schemas.openxmlformats.org/officeDocument/2006/relationships/diagramLayout" Target="../diagrams/layout18.xml"/><Relationship Id="rId36" Type="http://schemas.microsoft.com/office/2007/relationships/diagramDrawing" Target="../diagrams/drawing19.xml"/><Relationship Id="rId10" Type="http://schemas.openxmlformats.org/officeDocument/2006/relationships/diagramColors" Target="../diagrams/colors14.xml"/><Relationship Id="rId19" Type="http://schemas.openxmlformats.org/officeDocument/2006/relationships/diagramQuickStyle" Target="../diagrams/quickStyle16.xml"/><Relationship Id="rId31" Type="http://schemas.microsoft.com/office/2007/relationships/diagramDrawing" Target="../diagrams/drawing18.xml"/><Relationship Id="rId4" Type="http://schemas.openxmlformats.org/officeDocument/2006/relationships/diagramQuickStyle" Target="../diagrams/quickStyle13.xml"/><Relationship Id="rId9" Type="http://schemas.openxmlformats.org/officeDocument/2006/relationships/diagramQuickStyle" Target="../diagrams/quickStyle14.xml"/><Relationship Id="rId14" Type="http://schemas.openxmlformats.org/officeDocument/2006/relationships/diagramQuickStyle" Target="../diagrams/quickStyle15.xml"/><Relationship Id="rId22" Type="http://schemas.openxmlformats.org/officeDocument/2006/relationships/diagramData" Target="../diagrams/data17.xml"/><Relationship Id="rId27" Type="http://schemas.openxmlformats.org/officeDocument/2006/relationships/diagramData" Target="../diagrams/data18.xml"/><Relationship Id="rId30" Type="http://schemas.openxmlformats.org/officeDocument/2006/relationships/diagramColors" Target="../diagrams/colors18.xml"/><Relationship Id="rId35" Type="http://schemas.openxmlformats.org/officeDocument/2006/relationships/diagramColors" Target="../diagrams/colors19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1.xml"/><Relationship Id="rId3" Type="http://schemas.openxmlformats.org/officeDocument/2006/relationships/diagramLayout" Target="../diagrams/layout20.xml"/><Relationship Id="rId7" Type="http://schemas.openxmlformats.org/officeDocument/2006/relationships/diagramData" Target="../diagrams/data21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0.xml"/><Relationship Id="rId11" Type="http://schemas.microsoft.com/office/2007/relationships/diagramDrawing" Target="../diagrams/drawing21.xml"/><Relationship Id="rId5" Type="http://schemas.openxmlformats.org/officeDocument/2006/relationships/diagramColors" Target="../diagrams/colors20.xml"/><Relationship Id="rId10" Type="http://schemas.openxmlformats.org/officeDocument/2006/relationships/diagramColors" Target="../diagrams/colors21.xml"/><Relationship Id="rId4" Type="http://schemas.openxmlformats.org/officeDocument/2006/relationships/diagramQuickStyle" Target="../diagrams/quickStyle20.xml"/><Relationship Id="rId9" Type="http://schemas.openxmlformats.org/officeDocument/2006/relationships/diagramQuickStyle" Target="../diagrams/quickStyle2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3.xml"/><Relationship Id="rId3" Type="http://schemas.openxmlformats.org/officeDocument/2006/relationships/diagramLayout" Target="../diagrams/layout22.xml"/><Relationship Id="rId7" Type="http://schemas.openxmlformats.org/officeDocument/2006/relationships/diagramData" Target="../diagrams/data23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2.xml"/><Relationship Id="rId11" Type="http://schemas.microsoft.com/office/2007/relationships/diagramDrawing" Target="../diagrams/drawing23.xml"/><Relationship Id="rId5" Type="http://schemas.openxmlformats.org/officeDocument/2006/relationships/diagramColors" Target="../diagrams/colors22.xml"/><Relationship Id="rId10" Type="http://schemas.openxmlformats.org/officeDocument/2006/relationships/diagramColors" Target="../diagrams/colors23.xml"/><Relationship Id="rId4" Type="http://schemas.openxmlformats.org/officeDocument/2006/relationships/diagramQuickStyle" Target="../diagrams/quickStyle22.xml"/><Relationship Id="rId9" Type="http://schemas.openxmlformats.org/officeDocument/2006/relationships/diagramQuickStyle" Target="../diagrams/quickStyle2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5.xml"/><Relationship Id="rId13" Type="http://schemas.openxmlformats.org/officeDocument/2006/relationships/diagramLayout" Target="../diagrams/layout26.xml"/><Relationship Id="rId18" Type="http://schemas.openxmlformats.org/officeDocument/2006/relationships/diagramLayout" Target="../diagrams/layout27.xml"/><Relationship Id="rId26" Type="http://schemas.microsoft.com/office/2007/relationships/diagramDrawing" Target="../diagrams/drawing28.xml"/><Relationship Id="rId3" Type="http://schemas.openxmlformats.org/officeDocument/2006/relationships/diagramLayout" Target="../diagrams/layout24.xml"/><Relationship Id="rId21" Type="http://schemas.microsoft.com/office/2007/relationships/diagramDrawing" Target="../diagrams/drawing27.xml"/><Relationship Id="rId7" Type="http://schemas.openxmlformats.org/officeDocument/2006/relationships/diagramData" Target="../diagrams/data25.xml"/><Relationship Id="rId12" Type="http://schemas.openxmlformats.org/officeDocument/2006/relationships/diagramData" Target="../diagrams/data26.xml"/><Relationship Id="rId17" Type="http://schemas.openxmlformats.org/officeDocument/2006/relationships/diagramData" Target="../diagrams/data27.xml"/><Relationship Id="rId25" Type="http://schemas.openxmlformats.org/officeDocument/2006/relationships/diagramColors" Target="../diagrams/colors28.xml"/><Relationship Id="rId2" Type="http://schemas.openxmlformats.org/officeDocument/2006/relationships/diagramData" Target="../diagrams/data24.xml"/><Relationship Id="rId16" Type="http://schemas.microsoft.com/office/2007/relationships/diagramDrawing" Target="../diagrams/drawing26.xml"/><Relationship Id="rId20" Type="http://schemas.openxmlformats.org/officeDocument/2006/relationships/diagramColors" Target="../diagrams/colors2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4.xml"/><Relationship Id="rId11" Type="http://schemas.microsoft.com/office/2007/relationships/diagramDrawing" Target="../diagrams/drawing25.xml"/><Relationship Id="rId24" Type="http://schemas.openxmlformats.org/officeDocument/2006/relationships/diagramQuickStyle" Target="../diagrams/quickStyle28.xml"/><Relationship Id="rId5" Type="http://schemas.openxmlformats.org/officeDocument/2006/relationships/diagramColors" Target="../diagrams/colors24.xml"/><Relationship Id="rId15" Type="http://schemas.openxmlformats.org/officeDocument/2006/relationships/diagramColors" Target="../diagrams/colors26.xml"/><Relationship Id="rId23" Type="http://schemas.openxmlformats.org/officeDocument/2006/relationships/diagramLayout" Target="../diagrams/layout28.xml"/><Relationship Id="rId10" Type="http://schemas.openxmlformats.org/officeDocument/2006/relationships/diagramColors" Target="../diagrams/colors25.xml"/><Relationship Id="rId19" Type="http://schemas.openxmlformats.org/officeDocument/2006/relationships/diagramQuickStyle" Target="../diagrams/quickStyle27.xml"/><Relationship Id="rId4" Type="http://schemas.openxmlformats.org/officeDocument/2006/relationships/diagramQuickStyle" Target="../diagrams/quickStyle24.xml"/><Relationship Id="rId9" Type="http://schemas.openxmlformats.org/officeDocument/2006/relationships/diagramQuickStyle" Target="../diagrams/quickStyle25.xml"/><Relationship Id="rId14" Type="http://schemas.openxmlformats.org/officeDocument/2006/relationships/diagramQuickStyle" Target="../diagrams/quickStyle26.xml"/><Relationship Id="rId22" Type="http://schemas.openxmlformats.org/officeDocument/2006/relationships/diagramData" Target="../diagrams/data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0"/>
            <a:ext cx="8710839" cy="671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Схема 4"/>
          <p:cNvGraphicFramePr/>
          <p:nvPr/>
        </p:nvGraphicFramePr>
        <p:xfrm>
          <a:off x="500034" y="285729"/>
          <a:ext cx="6357966" cy="22860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285720" y="285728"/>
          <a:ext cx="8715436" cy="714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/>
        </p:nvGraphicFramePr>
        <p:xfrm>
          <a:off x="285720" y="1214422"/>
          <a:ext cx="8715436" cy="12858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Схема 6"/>
          <p:cNvGraphicFramePr/>
          <p:nvPr/>
        </p:nvGraphicFramePr>
        <p:xfrm>
          <a:off x="285720" y="2714620"/>
          <a:ext cx="8715436" cy="1071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428596" y="214290"/>
            <a:ext cx="8429684" cy="57150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Кто не может претендовать на получение субсидии </a:t>
            </a:r>
            <a:br>
              <a:rPr lang="ru-RU" dirty="0" smtClean="0"/>
            </a:br>
            <a:r>
              <a:rPr lang="ru-RU" sz="1400" dirty="0" smtClean="0"/>
              <a:t>(согласно подпункту 1.5 Указа)</a:t>
            </a:r>
            <a:endParaRPr lang="ru-RU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484784"/>
            <a:ext cx="7634702" cy="341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Прямая со стрелкой 5"/>
          <p:cNvCxnSpPr/>
          <p:nvPr/>
        </p:nvCxnSpPr>
        <p:spPr>
          <a:xfrm flipH="1">
            <a:off x="1547664" y="785794"/>
            <a:ext cx="238254" cy="6989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4932040" y="764704"/>
            <a:ext cx="286322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8316416" y="764704"/>
            <a:ext cx="286892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Скругленный прямоугольник 6"/>
          <p:cNvSpPr/>
          <p:nvPr/>
        </p:nvSpPr>
        <p:spPr>
          <a:xfrm>
            <a:off x="1187624" y="4725144"/>
            <a:ext cx="7776864" cy="1728192"/>
          </a:xfrm>
          <a:prstGeom prst="roundRect">
            <a:avLst/>
          </a:prstGeom>
          <a:solidFill>
            <a:srgbClr val="FFFA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гражданине и проживающие совместно с ним трудоспособные члены его семьи, включенные на дату обращения за предоставлением субсидии в список трудоспособных граждан, не занятых в экономике, оплачивающих услуги по ценам (тарифам), обеспечивающим полное возмещение экономически обоснованных затрат на их оказание</a:t>
            </a:r>
            <a:endParaRPr lang="ru-RU" sz="16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4005064"/>
            <a:ext cx="8229600" cy="2363977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chemeClr val="bg2">
                    <a:lumMod val="25000"/>
                  </a:schemeClr>
                </a:solidFill>
              </a:rPr>
              <a:t>«О предоставлении безналичных жилищных субсидий»</a:t>
            </a:r>
            <a:endParaRPr lang="ru-RU" sz="4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1484784"/>
            <a:ext cx="8445624" cy="271464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Субсидии предоставляются гражданам на основании </a:t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Указа Президента Республики Беларусь </a:t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от 29 августа 2016 года № 322</a:t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</a:rPr>
              <a:t>(в ред. Указа Президента Республики Беларусь от 07 июня 2018 года № 225, от 04.09.2019 № 327, от 31.10.2019 № 411, от 07.04.2020 № </a:t>
            </a: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</a:rPr>
              <a:t>121</a:t>
            </a: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</a:rPr>
              <a:t>; от 27.05.2021 № 200; от 09.09.2022 № 319</a:t>
            </a: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</a:rPr>
              <a:t>)</a:t>
            </a: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2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трелка вниз 8"/>
          <p:cNvSpPr/>
          <p:nvPr/>
        </p:nvSpPr>
        <p:spPr>
          <a:xfrm>
            <a:off x="7286644" y="1643050"/>
            <a:ext cx="71438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14" name="Схема 13"/>
          <p:cNvGraphicFramePr/>
          <p:nvPr/>
        </p:nvGraphicFramePr>
        <p:xfrm>
          <a:off x="928662" y="285728"/>
          <a:ext cx="7786742" cy="500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5" name="Схема 14"/>
          <p:cNvGraphicFramePr/>
          <p:nvPr/>
        </p:nvGraphicFramePr>
        <p:xfrm>
          <a:off x="642910" y="1071546"/>
          <a:ext cx="4357718" cy="500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" name="Стрелка вниз 4"/>
          <p:cNvSpPr/>
          <p:nvPr/>
        </p:nvSpPr>
        <p:spPr>
          <a:xfrm>
            <a:off x="1357290" y="785794"/>
            <a:ext cx="1571636" cy="285752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0" name="Схема 19"/>
          <p:cNvGraphicFramePr/>
          <p:nvPr/>
        </p:nvGraphicFramePr>
        <p:xfrm>
          <a:off x="971600" y="5157192"/>
          <a:ext cx="3739856" cy="1305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7" name="Стрелка вниз 6"/>
          <p:cNvSpPr/>
          <p:nvPr/>
        </p:nvSpPr>
        <p:spPr>
          <a:xfrm>
            <a:off x="6072198" y="785794"/>
            <a:ext cx="2056268" cy="285752"/>
          </a:xfrm>
          <a:prstGeom prst="downArrow">
            <a:avLst>
              <a:gd name="adj1" fmla="val 50000"/>
              <a:gd name="adj2" fmla="val 65561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6" name="Схема 15"/>
          <p:cNvGraphicFramePr/>
          <p:nvPr/>
        </p:nvGraphicFramePr>
        <p:xfrm>
          <a:off x="5715008" y="1000108"/>
          <a:ext cx="3143272" cy="642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21" name="Схема 20"/>
          <p:cNvGraphicFramePr/>
          <p:nvPr/>
        </p:nvGraphicFramePr>
        <p:xfrm>
          <a:off x="5572132" y="2000240"/>
          <a:ext cx="3429024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graphicFrame>
        <p:nvGraphicFramePr>
          <p:cNvPr id="19" name="Схема 18"/>
          <p:cNvGraphicFramePr/>
          <p:nvPr/>
        </p:nvGraphicFramePr>
        <p:xfrm>
          <a:off x="571472" y="1857364"/>
          <a:ext cx="4500594" cy="30117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7" r:lo="rId28" r:qs="rId29" r:cs="rId30"/>
          </a:graphicData>
        </a:graphic>
      </p:graphicFrame>
      <p:sp>
        <p:nvSpPr>
          <p:cNvPr id="3" name="Стрелка вниз 2"/>
          <p:cNvSpPr/>
          <p:nvPr/>
        </p:nvSpPr>
        <p:spPr>
          <a:xfrm>
            <a:off x="2786050" y="1643050"/>
            <a:ext cx="45719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2771800" y="4941168"/>
            <a:ext cx="45719" cy="142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8" name="Схема 17"/>
          <p:cNvGraphicFramePr/>
          <p:nvPr/>
        </p:nvGraphicFramePr>
        <p:xfrm>
          <a:off x="5929322" y="2000240"/>
          <a:ext cx="2928958" cy="1000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2" r:lo="rId33" r:qs="rId34" r:cs="rId35"/>
          </a:graphicData>
        </a:graphic>
      </p:graphicFrame>
      <p:sp>
        <p:nvSpPr>
          <p:cNvPr id="22" name="Стрелка вниз 21"/>
          <p:cNvSpPr/>
          <p:nvPr/>
        </p:nvSpPr>
        <p:spPr>
          <a:xfrm>
            <a:off x="7215206" y="3071810"/>
            <a:ext cx="214314" cy="10715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трелка вниз 8"/>
          <p:cNvSpPr/>
          <p:nvPr/>
        </p:nvSpPr>
        <p:spPr>
          <a:xfrm>
            <a:off x="7286644" y="1643050"/>
            <a:ext cx="71438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928662" y="285728"/>
            <a:ext cx="7786742" cy="50006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cap="all" dirty="0" smtClean="0"/>
              <a:t>Сроки предоставления выплаты субсидий</a:t>
            </a:r>
            <a:endParaRPr lang="ru-RU" cap="all" dirty="0"/>
          </a:p>
        </p:txBody>
      </p:sp>
      <p:sp>
        <p:nvSpPr>
          <p:cNvPr id="3" name="Стрелка вниз 2"/>
          <p:cNvSpPr/>
          <p:nvPr/>
        </p:nvSpPr>
        <p:spPr>
          <a:xfrm>
            <a:off x="2071670" y="1643050"/>
            <a:ext cx="45719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1" name="Схема 10"/>
          <p:cNvGraphicFramePr/>
          <p:nvPr/>
        </p:nvGraphicFramePr>
        <p:xfrm>
          <a:off x="571472" y="1000108"/>
          <a:ext cx="3357586" cy="642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трелка вниз 4"/>
          <p:cNvSpPr/>
          <p:nvPr/>
        </p:nvSpPr>
        <p:spPr>
          <a:xfrm>
            <a:off x="1357290" y="785794"/>
            <a:ext cx="1571636" cy="214314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1472" y="2167196"/>
            <a:ext cx="3357586" cy="434381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600" dirty="0" smtClean="0">
                <a:solidFill>
                  <a:srgbClr val="FF0000"/>
                </a:solidFill>
              </a:rPr>
              <a:t>Три месяца (безналичная форма)</a:t>
            </a:r>
          </a:p>
          <a:p>
            <a:pPr algn="ctr"/>
            <a:endParaRPr lang="ru-RU" sz="1600" dirty="0" smtClean="0">
              <a:solidFill>
                <a:srgbClr val="FF0000"/>
              </a:solidFill>
            </a:endParaRP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Начиная с первого месяца календарного квартала,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в котором принято решение о предоставлении субсидии.</a:t>
            </a:r>
          </a:p>
          <a:p>
            <a:pPr algn="ctr"/>
            <a:endParaRPr lang="ru-RU" sz="1600" dirty="0" smtClean="0">
              <a:solidFill>
                <a:schemeClr val="tx1"/>
              </a:solidFill>
            </a:endParaRP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В расчет принимается среднемесячный доход совокупный доход гражданина (семьи) за </a:t>
            </a:r>
            <a:r>
              <a:rPr lang="ru-RU" sz="1600" dirty="0" smtClean="0">
                <a:solidFill>
                  <a:srgbClr val="FF0000"/>
                </a:solidFill>
              </a:rPr>
              <a:t>календарный квартал</a:t>
            </a:r>
            <a:r>
              <a:rPr lang="ru-RU" sz="1600" dirty="0" smtClean="0">
                <a:solidFill>
                  <a:schemeClr val="tx1"/>
                </a:solidFill>
              </a:rPr>
              <a:t>, предшествующий кварталу принятия решения.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6072198" y="785794"/>
            <a:ext cx="2056268" cy="214314"/>
          </a:xfrm>
          <a:prstGeom prst="downArrow">
            <a:avLst>
              <a:gd name="adj1" fmla="val 50000"/>
              <a:gd name="adj2" fmla="val 6556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2" name="Схема 11"/>
          <p:cNvGraphicFramePr/>
          <p:nvPr/>
        </p:nvGraphicFramePr>
        <p:xfrm>
          <a:off x="5500694" y="1000108"/>
          <a:ext cx="3357586" cy="642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" name="Скругленный прямоугольник 9"/>
          <p:cNvSpPr/>
          <p:nvPr/>
        </p:nvSpPr>
        <p:spPr>
          <a:xfrm>
            <a:off x="5500694" y="2000240"/>
            <a:ext cx="3175762" cy="45251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rgbClr val="FF0000"/>
              </a:solidFill>
            </a:endParaRPr>
          </a:p>
          <a:p>
            <a:pPr algn="ctr"/>
            <a:endParaRPr lang="ru-RU" dirty="0" smtClean="0">
              <a:solidFill>
                <a:srgbClr val="FF0000"/>
              </a:solidFill>
            </a:endParaRPr>
          </a:p>
          <a:p>
            <a:pPr algn="ctr"/>
            <a:r>
              <a:rPr lang="ru-RU" sz="1600" dirty="0" smtClean="0">
                <a:solidFill>
                  <a:srgbClr val="FF0000"/>
                </a:solidFill>
              </a:rPr>
              <a:t>Шесть месяцев (безналичная форма)</a:t>
            </a:r>
          </a:p>
          <a:p>
            <a:pPr algn="ctr"/>
            <a:endParaRPr lang="ru-RU" sz="1600" dirty="0" smtClean="0">
              <a:solidFill>
                <a:srgbClr val="FF0000"/>
              </a:solidFill>
            </a:endParaRP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 Начиная с месяца,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 в котором принято решение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о предоставлении субсидии.</a:t>
            </a:r>
          </a:p>
          <a:p>
            <a:pPr algn="ctr"/>
            <a:endParaRPr lang="ru-RU" sz="1600" dirty="0" smtClean="0">
              <a:solidFill>
                <a:schemeClr val="tx1"/>
              </a:solidFill>
            </a:endParaRP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В расчет принимается среднемесячный совокупный доход гражданина (семьи) за </a:t>
            </a:r>
            <a:r>
              <a:rPr lang="ru-RU" sz="1600" dirty="0" smtClean="0">
                <a:solidFill>
                  <a:srgbClr val="FF0000"/>
                </a:solidFill>
              </a:rPr>
              <a:t>шесть месяцев</a:t>
            </a:r>
            <a:r>
              <a:rPr lang="ru-RU" sz="1600" dirty="0" smtClean="0">
                <a:solidFill>
                  <a:schemeClr val="tx1"/>
                </a:solidFill>
              </a:rPr>
              <a:t>, предшествующие месяцу  обращения.</a:t>
            </a:r>
          </a:p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500034" y="357166"/>
            <a:ext cx="8358246" cy="5715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cap="all" dirty="0" err="1" smtClean="0"/>
              <a:t>Бжс</a:t>
            </a:r>
            <a:r>
              <a:rPr lang="ru-RU" cap="all" dirty="0" smtClean="0"/>
              <a:t> предоставляется на </a:t>
            </a:r>
            <a:r>
              <a:rPr lang="ru-RU" cap="all" dirty="0" err="1" smtClean="0"/>
              <a:t>жку</a:t>
            </a:r>
            <a:r>
              <a:rPr lang="ru-RU" cap="all" dirty="0" smtClean="0"/>
              <a:t>:</a:t>
            </a:r>
            <a:endParaRPr lang="ru-RU" cap="all" dirty="0"/>
          </a:p>
        </p:txBody>
      </p:sp>
      <p:sp>
        <p:nvSpPr>
          <p:cNvPr id="4" name="Стрелка вниз 3"/>
          <p:cNvSpPr/>
          <p:nvPr/>
        </p:nvSpPr>
        <p:spPr>
          <a:xfrm>
            <a:off x="1357290" y="928670"/>
            <a:ext cx="484632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4" name="Схема 13"/>
          <p:cNvGraphicFramePr/>
          <p:nvPr/>
        </p:nvGraphicFramePr>
        <p:xfrm>
          <a:off x="357158" y="2000240"/>
          <a:ext cx="3143272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Стрелка вниз 8"/>
          <p:cNvSpPr/>
          <p:nvPr/>
        </p:nvSpPr>
        <p:spPr>
          <a:xfrm>
            <a:off x="6643702" y="928670"/>
            <a:ext cx="57150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85786" y="1214422"/>
            <a:ext cx="7929618" cy="642942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Субсидия предоставляется только в рамках </a:t>
            </a:r>
          </a:p>
          <a:p>
            <a:pPr algn="ctr"/>
            <a:r>
              <a:rPr lang="ru-RU" cap="all" dirty="0" smtClean="0">
                <a:solidFill>
                  <a:srgbClr val="FF0000"/>
                </a:solidFill>
              </a:rPr>
              <a:t>нормативов потребления </a:t>
            </a:r>
            <a:br>
              <a:rPr lang="ru-RU" cap="all" dirty="0" smtClean="0">
                <a:solidFill>
                  <a:srgbClr val="FF0000"/>
                </a:solidFill>
              </a:rPr>
            </a:br>
            <a:r>
              <a:rPr lang="ru-RU" sz="1200" dirty="0" smtClean="0"/>
              <a:t>(постановление Совета Министров Республики Беларусь от 30 сентября 2016 года № 789)</a:t>
            </a:r>
            <a:endParaRPr lang="ru-RU" sz="1200" dirty="0"/>
          </a:p>
        </p:txBody>
      </p:sp>
      <p:graphicFrame>
        <p:nvGraphicFramePr>
          <p:cNvPr id="15" name="Схема 14"/>
          <p:cNvGraphicFramePr/>
          <p:nvPr/>
        </p:nvGraphicFramePr>
        <p:xfrm>
          <a:off x="5357818" y="2000240"/>
          <a:ext cx="3500462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2" name="Двойная стрелка влево/вверх 11"/>
          <p:cNvSpPr/>
          <p:nvPr/>
        </p:nvSpPr>
        <p:spPr>
          <a:xfrm rot="13110616">
            <a:off x="3738307" y="1845244"/>
            <a:ext cx="1290817" cy="1705025"/>
          </a:xfrm>
          <a:prstGeom prst="leftUp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1604" y="142852"/>
            <a:ext cx="6286544" cy="6286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cap="all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Вы решили обратиться за предоставлением безналичной жилищной субсидии</a:t>
            </a:r>
            <a:endParaRPr lang="ru-RU" b="1" cap="all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16" name="Схема 15"/>
          <p:cNvGraphicFramePr/>
          <p:nvPr/>
        </p:nvGraphicFramePr>
        <p:xfrm>
          <a:off x="285720" y="1071546"/>
          <a:ext cx="1928826" cy="4123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8" name="Схема 17"/>
          <p:cNvGraphicFramePr/>
          <p:nvPr/>
        </p:nvGraphicFramePr>
        <p:xfrm>
          <a:off x="3357554" y="1142984"/>
          <a:ext cx="2857520" cy="4071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21" name="Схема 20"/>
          <p:cNvGraphicFramePr/>
          <p:nvPr/>
        </p:nvGraphicFramePr>
        <p:xfrm>
          <a:off x="2214546" y="1785926"/>
          <a:ext cx="1428760" cy="2928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0" name="Схема 9"/>
          <p:cNvGraphicFramePr/>
          <p:nvPr/>
        </p:nvGraphicFramePr>
        <p:xfrm>
          <a:off x="285720" y="4786322"/>
          <a:ext cx="2286016" cy="1643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20" name="Схема 19"/>
          <p:cNvGraphicFramePr/>
          <p:nvPr/>
        </p:nvGraphicFramePr>
        <p:xfrm>
          <a:off x="7072330" y="1142984"/>
          <a:ext cx="1857356" cy="3000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sp>
        <p:nvSpPr>
          <p:cNvPr id="13" name="Стрелка вниз 12"/>
          <p:cNvSpPr/>
          <p:nvPr/>
        </p:nvSpPr>
        <p:spPr>
          <a:xfrm>
            <a:off x="4572000" y="5000636"/>
            <a:ext cx="285752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3" name="Схема 22"/>
          <p:cNvGraphicFramePr/>
          <p:nvPr/>
        </p:nvGraphicFramePr>
        <p:xfrm>
          <a:off x="2643174" y="6000768"/>
          <a:ext cx="3571900" cy="571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7" r:lo="rId28" r:qs="rId29" r:cs="rId30"/>
          </a:graphicData>
        </a:graphic>
      </p:graphicFrame>
      <p:sp>
        <p:nvSpPr>
          <p:cNvPr id="15" name="Стрелка вправо 14"/>
          <p:cNvSpPr/>
          <p:nvPr/>
        </p:nvSpPr>
        <p:spPr>
          <a:xfrm>
            <a:off x="6215074" y="6143644"/>
            <a:ext cx="428628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4" name="Схема 23"/>
          <p:cNvGraphicFramePr/>
          <p:nvPr/>
        </p:nvGraphicFramePr>
        <p:xfrm>
          <a:off x="6643702" y="4429132"/>
          <a:ext cx="2357454" cy="2428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2" r:lo="rId33" r:qs="rId34" r:cs="rId3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285728"/>
            <a:ext cx="7072362" cy="5715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cap="all" dirty="0" smtClean="0"/>
              <a:t>Какие документы необходимы для оформления субсидии? </a:t>
            </a:r>
            <a:endParaRPr lang="ru-RU" cap="all" dirty="0"/>
          </a:p>
        </p:txBody>
      </p:sp>
      <p:graphicFrame>
        <p:nvGraphicFramePr>
          <p:cNvPr id="7" name="Схема 6"/>
          <p:cNvGraphicFramePr/>
          <p:nvPr/>
        </p:nvGraphicFramePr>
        <p:xfrm>
          <a:off x="-108520" y="1124744"/>
          <a:ext cx="5152086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Схема 8"/>
          <p:cNvGraphicFramePr/>
          <p:nvPr/>
        </p:nvGraphicFramePr>
        <p:xfrm>
          <a:off x="5652120" y="1340768"/>
          <a:ext cx="2416352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1" name="Стрелка вниз 10"/>
          <p:cNvSpPr/>
          <p:nvPr/>
        </p:nvSpPr>
        <p:spPr>
          <a:xfrm>
            <a:off x="6858016" y="857232"/>
            <a:ext cx="45719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2428860" y="857232"/>
            <a:ext cx="45719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хема 7"/>
          <p:cNvGraphicFramePr/>
          <p:nvPr/>
        </p:nvGraphicFramePr>
        <p:xfrm>
          <a:off x="214282" y="214290"/>
          <a:ext cx="8715436" cy="500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Схема 6"/>
          <p:cNvGraphicFramePr/>
          <p:nvPr/>
        </p:nvGraphicFramePr>
        <p:xfrm>
          <a:off x="642910" y="1000108"/>
          <a:ext cx="8215370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Схема 13"/>
          <p:cNvGraphicFramePr/>
          <p:nvPr/>
        </p:nvGraphicFramePr>
        <p:xfrm>
          <a:off x="357158" y="214290"/>
          <a:ext cx="8501122" cy="714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Скругленный прямоугольник 7"/>
          <p:cNvSpPr/>
          <p:nvPr/>
        </p:nvSpPr>
        <p:spPr>
          <a:xfrm>
            <a:off x="0" y="1285860"/>
            <a:ext cx="9144000" cy="24288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429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автоматизированная информационная система расчетов за потребленные населением </a:t>
            </a:r>
          </a:p>
          <a:p>
            <a:pPr lvl="0" indent="3429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жилищно-коммунальные и другие услуги </a:t>
            </a: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(далее - АИС "</a:t>
            </a:r>
            <a:r>
              <a:rPr lang="ru-RU" dirty="0" err="1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Расчет-ЖКУ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") - подсистема </a:t>
            </a:r>
          </a:p>
          <a:p>
            <a:pPr lvl="0" indent="3429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автоматизированной информационной системы единого расчетного и       информационного пространства для осуществления платежей и расчетов в белорусских рублях за товары, работы, услуги, включая жилищно-коммунальные услуги, и иных платежей;</a:t>
            </a:r>
            <a:endParaRPr lang="ru-RU" dirty="0"/>
          </a:p>
        </p:txBody>
      </p:sp>
      <p:graphicFrame>
        <p:nvGraphicFramePr>
          <p:cNvPr id="16" name="Схема 15"/>
          <p:cNvGraphicFramePr/>
          <p:nvPr/>
        </p:nvGraphicFramePr>
        <p:xfrm>
          <a:off x="0" y="3857628"/>
          <a:ext cx="9144000" cy="357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7" name="Схема 16"/>
          <p:cNvGraphicFramePr/>
          <p:nvPr/>
        </p:nvGraphicFramePr>
        <p:xfrm>
          <a:off x="0" y="4286256"/>
          <a:ext cx="9144000" cy="4286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8" name="Схема 17"/>
          <p:cNvGraphicFramePr/>
          <p:nvPr/>
        </p:nvGraphicFramePr>
        <p:xfrm>
          <a:off x="0" y="4857760"/>
          <a:ext cx="9144000" cy="500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19" name="Схема 18"/>
          <p:cNvGraphicFramePr/>
          <p:nvPr/>
        </p:nvGraphicFramePr>
        <p:xfrm>
          <a:off x="0" y="5572140"/>
          <a:ext cx="9144000" cy="1143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1132</TotalTime>
  <Words>789</Words>
  <Application>Microsoft Office PowerPoint</Application>
  <PresentationFormat>Экран (4:3)</PresentationFormat>
  <Paragraphs>84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Calibri</vt:lpstr>
      <vt:lpstr>Lucida Sans Unicode</vt:lpstr>
      <vt:lpstr>Times New Roman</vt:lpstr>
      <vt:lpstr>Verdana</vt:lpstr>
      <vt:lpstr>Wingdings 2</vt:lpstr>
      <vt:lpstr>Wingdings 3</vt:lpstr>
      <vt:lpstr>Открытая</vt:lpstr>
      <vt:lpstr>Презентация PowerPoint</vt:lpstr>
      <vt:lpstr>Субсидии предоставляются гражданам на основании  Указа Президента Республики Беларусь  от 29 августа 2016 года № 322 (в ред. Указа Президента Республики Беларусь от 07 июня 2018 года № 225, от 04.09.2019 № 327, от 31.10.2019 № 411, от 07.04.2020 № 121; от 27.05.2021 № 200; от 09.09.2022 № 319)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италия</dc:title>
  <dc:creator>ГЛЕБ</dc:creator>
  <cp:lastModifiedBy>User</cp:lastModifiedBy>
  <cp:revision>123</cp:revision>
  <dcterms:created xsi:type="dcterms:W3CDTF">2017-01-15T15:10:23Z</dcterms:created>
  <dcterms:modified xsi:type="dcterms:W3CDTF">2023-03-10T07:58:10Z</dcterms:modified>
</cp:coreProperties>
</file>